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heme/theme2.xml" ContentType="application/vnd.openxmlformats-officedocument.theme+xml"/>
  <Override PartName="/ppt/tags/tag2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147480752" r:id="rId2"/>
  </p:sldIdLst>
  <p:sldSz cx="12192000" cy="6858000"/>
  <p:notesSz cx="6797675" cy="9926638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E9FFEB-B348-4B1A-8609-171347260A57}" type="datetimeFigureOut">
              <a:rPr lang="pl-PL" smtClean="0"/>
              <a:t>23.09.2026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48EA4-61AD-4D31-B2C3-07F98F747AEF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0252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77F3CE7-ED39-4DCA-B997-3091546AA5B2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43521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image" Target="../media/image3.emf"/><Relationship Id="rId5" Type="http://schemas.openxmlformats.org/officeDocument/2006/relationships/image" Target="../media/image2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4.emf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oleObject" Target="../embeddings/oleObject3.bin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3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Relationship Id="rId4" Type="http://schemas.openxmlformats.org/officeDocument/2006/relationships/image" Target="../media/image6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1175464"/>
              </p:ext>
            </p:extLst>
          </p:nvPr>
        </p:nvGraphicFramePr>
        <p:xfrm>
          <a:off x="2162" y="1621"/>
          <a:ext cx="2159" cy="1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3" name="Object 2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62" y="1621"/>
                        <a:ext cx="2159" cy="16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837E04CA-EFE6-479A-9481-5DDE15FC59CB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61977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4386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F14123A-DA9E-456A-A69D-B50B5C08D067}"/>
              </a:ext>
            </a:extLst>
          </p:cNvPr>
          <p:cNvSpPr>
            <a:spLocks/>
          </p:cNvSpPr>
          <p:nvPr userDrawn="1"/>
        </p:nvSpPr>
        <p:spPr bwMode="ltGray">
          <a:xfrm>
            <a:off x="1" y="1"/>
            <a:ext cx="4842505" cy="6857999"/>
          </a:xfrm>
          <a:prstGeom prst="rect">
            <a:avLst/>
          </a:prstGeom>
          <a:solidFill>
            <a:srgbClr val="49648C"/>
          </a:solidFill>
          <a:ln>
            <a:noFill/>
          </a:ln>
        </p:spPr>
        <p:txBody>
          <a:bodyPr rot="0" spcFirstLastPara="0" vertOverflow="overflow" horzOverflow="overflow" vert="horz" wrap="square" lIns="107938" tIns="107938" rIns="107938" bIns="10793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 eaLnBrk="1">
              <a:spcBef>
                <a:spcPts val="100"/>
              </a:spcBef>
              <a:spcAft>
                <a:spcPts val="1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7E883E0-AA82-4C56-8BE2-F575883B99B7}"/>
              </a:ext>
            </a:extLst>
          </p:cNvPr>
          <p:cNvSpPr>
            <a:spLocks/>
          </p:cNvSpPr>
          <p:nvPr userDrawn="1"/>
        </p:nvSpPr>
        <p:spPr bwMode="gray">
          <a:xfrm>
            <a:off x="4842508" y="748"/>
            <a:ext cx="3805732" cy="5342287"/>
          </a:xfrm>
          <a:prstGeom prst="rect">
            <a:avLst/>
          </a:prstGeom>
          <a:solidFill>
            <a:srgbClr val="D7D3D9"/>
          </a:solidFill>
          <a:ln>
            <a:noFill/>
          </a:ln>
        </p:spPr>
        <p:txBody>
          <a:bodyPr rot="0" spcFirstLastPara="0" vertOverflow="overflow" horzOverflow="overflow" vert="horz" wrap="square" lIns="107938" tIns="107938" rIns="107938" bIns="107938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l" rtl="0" eaLnBrk="1">
              <a:spcBef>
                <a:spcPts val="100"/>
              </a:spcBef>
              <a:spcAft>
                <a:spcPts val="100"/>
              </a:spcAft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doc id" hidden="1"/>
          <p:cNvSpPr txBox="1">
            <a:spLocks noChangeArrowheads="1"/>
          </p:cNvSpPr>
          <p:nvPr userDrawn="1"/>
        </p:nvSpPr>
        <p:spPr bwMode="auto">
          <a:xfrm>
            <a:off x="11487910" y="37257"/>
            <a:ext cx="401720" cy="124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/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rtl="0" eaLnBrk="1" hangingPunct="1">
              <a:defRPr/>
            </a:pPr>
            <a:endParaRPr lang="en-US" sz="1089" baseline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Working Draft Text"/>
          <p:cNvSpPr txBox="1">
            <a:spLocks noChangeArrowheads="1"/>
          </p:cNvSpPr>
          <p:nvPr userDrawn="1"/>
        </p:nvSpPr>
        <p:spPr bwMode="black">
          <a:xfrm>
            <a:off x="8270634" y="6381112"/>
            <a:ext cx="900496" cy="125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="1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WORKING DRAFT</a:t>
            </a:r>
          </a:p>
        </p:txBody>
      </p:sp>
      <p:sp>
        <p:nvSpPr>
          <p:cNvPr id="6" name="Working Draft"/>
          <p:cNvSpPr txBox="1">
            <a:spLocks noChangeArrowheads="1"/>
          </p:cNvSpPr>
          <p:nvPr userDrawn="1"/>
        </p:nvSpPr>
        <p:spPr bwMode="black">
          <a:xfrm>
            <a:off x="8270634" y="6506726"/>
            <a:ext cx="3921366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aseline="0" noProof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Last Modified 6/12/2023 10:49 PM Central European Standard Time</a:t>
            </a:r>
            <a:endParaRPr lang="en-US" sz="816" baseline="0" noProof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" name="Printed"/>
          <p:cNvSpPr txBox="1">
            <a:spLocks noChangeArrowheads="1"/>
          </p:cNvSpPr>
          <p:nvPr userDrawn="1"/>
        </p:nvSpPr>
        <p:spPr bwMode="black">
          <a:xfrm>
            <a:off x="8270635" y="6632337"/>
            <a:ext cx="3618996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816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Printed 17/11/2022 20:15 Central European Standard Time</a:t>
            </a:r>
          </a:p>
        </p:txBody>
      </p:sp>
      <p:sp>
        <p:nvSpPr>
          <p:cNvPr id="13314" name="Title"/>
          <p:cNvSpPr>
            <a:spLocks noGrp="1" noChangeArrowheads="1"/>
          </p:cNvSpPr>
          <p:nvPr userDrawn="1">
            <p:ph type="ctrTitle" hasCustomPrompt="1"/>
          </p:nvPr>
        </p:nvSpPr>
        <p:spPr bwMode="gray">
          <a:xfrm>
            <a:off x="508002" y="765322"/>
            <a:ext cx="7987740" cy="1350320"/>
          </a:xfrm>
          <a:prstGeom prst="rect">
            <a:avLst/>
          </a:prstGeom>
        </p:spPr>
        <p:txBody>
          <a:bodyPr vert="horz"/>
          <a:lstStyle>
            <a:lvl1pPr rtl="0">
              <a:defRPr sz="4386" b="1" baseline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TITLE STYLE</a:t>
            </a:r>
          </a:p>
        </p:txBody>
      </p:sp>
      <p:sp>
        <p:nvSpPr>
          <p:cNvPr id="13315" name="Subtitle"/>
          <p:cNvSpPr>
            <a:spLocks noGrp="1" noChangeArrowheads="1"/>
          </p:cNvSpPr>
          <p:nvPr userDrawn="1">
            <p:ph type="subTitle" idx="1"/>
          </p:nvPr>
        </p:nvSpPr>
        <p:spPr bwMode="gray">
          <a:xfrm>
            <a:off x="508068" y="3053644"/>
            <a:ext cx="4070365" cy="552690"/>
          </a:xfrm>
          <a:prstGeom prst="rect">
            <a:avLst/>
          </a:prstGeom>
        </p:spPr>
        <p:txBody>
          <a:bodyPr wrap="square">
            <a:spAutoFit/>
          </a:bodyPr>
          <a:lstStyle>
            <a:lvl1pPr rtl="0">
              <a:defRPr sz="1796" cap="all" baseline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pPr lvl="0" latinLnBrk="0"/>
            <a:r>
              <a:rPr lang="en-US" noProof="0" dirty="0"/>
              <a:t>Click to edit Master subtitle style</a:t>
            </a:r>
          </a:p>
        </p:txBody>
      </p:sp>
      <p:sp>
        <p:nvSpPr>
          <p:cNvPr id="57" name="Document type" hidden="1"/>
          <p:cNvSpPr txBox="1">
            <a:spLocks noChangeArrowheads="1"/>
          </p:cNvSpPr>
          <p:nvPr userDrawn="1"/>
        </p:nvSpPr>
        <p:spPr bwMode="gray">
          <a:xfrm>
            <a:off x="3085967" y="3652561"/>
            <a:ext cx="8478153" cy="224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1428" baseline="0" noProof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Document type | Date</a:t>
            </a:r>
          </a:p>
        </p:txBody>
      </p:sp>
      <p:sp>
        <p:nvSpPr>
          <p:cNvPr id="26" name="Disclaimer-English (United States)" hidden="1"/>
          <p:cNvSpPr>
            <a:spLocks noChangeArrowheads="1"/>
          </p:cNvSpPr>
          <p:nvPr userDrawn="1"/>
        </p:nvSpPr>
        <p:spPr bwMode="black">
          <a:xfrm>
            <a:off x="2837961" y="6381113"/>
            <a:ext cx="5224600" cy="38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noAutofit/>
          </a:bodyPr>
          <a:lstStyle/>
          <a:p>
            <a:pPr defTabSz="1094664" rtl="0" eaLnBrk="0" hangingPunct="0"/>
            <a:r>
              <a:rPr lang="en-US" sz="816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CONFIDENTIAL AND PROPRIETARY</a:t>
            </a:r>
          </a:p>
          <a:p>
            <a:pPr defTabSz="1094664" rtl="0" eaLnBrk="0" hangingPunct="0"/>
            <a:r>
              <a:rPr lang="en-US" sz="816" baseline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Any use of this material without specific permission of McKinsey &amp; Company is strictly prohibited</a:t>
            </a:r>
          </a:p>
        </p:txBody>
      </p:sp>
      <p:pic>
        <p:nvPicPr>
          <p:cNvPr id="19" name="Bild 11">
            <a:extLst>
              <a:ext uri="{FF2B5EF4-FFF2-40B4-BE49-F238E27FC236}">
                <a16:creationId xmlns:a16="http://schemas.microsoft.com/office/drawing/2014/main" id="{94BABE03-25FB-40D8-BE0A-B7F332B691B2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9661398" y="5841749"/>
            <a:ext cx="2035239" cy="50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46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AE0313A3-0B63-4DCB-852F-02EC33C6EF6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91277769"/>
              </p:ext>
            </p:extLst>
          </p:nvPr>
        </p:nvGraphicFramePr>
        <p:xfrm>
          <a:off x="1620" y="1620"/>
          <a:ext cx="1620" cy="16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344" imgH="345" progId="TCLayout.ActiveDocument.1">
                  <p:embed/>
                </p:oleObj>
              </mc:Choice>
              <mc:Fallback>
                <p:oleObj name="think-cell Slide" r:id="rId6" imgW="344" imgH="34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AE0313A3-0B63-4DCB-852F-02EC33C6EF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620" y="1620"/>
                        <a:ext cx="1620" cy="16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>
            <a:extLst>
              <a:ext uri="{FF2B5EF4-FFF2-40B4-BE49-F238E27FC236}">
                <a16:creationId xmlns:a16="http://schemas.microsoft.com/office/drawing/2014/main" id="{888763D2-0854-4172-B690-14986F9821AE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71" cy="15871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448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" name="Rectangle 7" hidden="1">
            <a:extLst>
              <a:ext uri="{FF2B5EF4-FFF2-40B4-BE49-F238E27FC236}">
                <a16:creationId xmlns:a16="http://schemas.microsoft.com/office/drawing/2014/main" id="{EAA32205-6856-4205-85F4-43524D9CCC49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61977" cy="161974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rtl="0"/>
            <a:endParaRPr lang="en-US" sz="2448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508001" y="570977"/>
            <a:ext cx="10600190" cy="376619"/>
          </a:xfrm>
        </p:spPr>
        <p:txBody>
          <a:bodyPr vert="horz"/>
          <a:lstStyle>
            <a:lvl1pPr rtl="0">
              <a:defRPr sz="2448"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lideLogoText" hidden="1"/>
          <p:cNvSpPr>
            <a:spLocks noChangeArrowheads="1"/>
          </p:cNvSpPr>
          <p:nvPr userDrawn="1">
            <p:custDataLst>
              <p:tags r:id="rId4"/>
            </p:custDataLst>
          </p:nvPr>
        </p:nvSpPr>
        <p:spPr bwMode="gray">
          <a:xfrm>
            <a:off x="10465075" y="6639224"/>
            <a:ext cx="1050047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>
            <a:spAutoFit/>
          </a:bodyPr>
          <a:lstStyle/>
          <a:p>
            <a:pPr algn="r" defTabSz="1217732" rtl="0"/>
            <a:r>
              <a:rPr lang="en-US" sz="816" baseline="0" noProof="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McKinsey &amp; Company</a:t>
            </a:r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>
            <a:off x="10670216" y="51834"/>
            <a:ext cx="1190119" cy="96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13253" rtl="0"/>
            <a:endParaRPr lang="en-US" sz="612" baseline="0" dirty="0">
              <a:solidFill>
                <a:srgbClr val="80808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" name="Slide Number"/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1394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78">
          <p15:clr>
            <a:srgbClr val="F26B43"/>
          </p15:clr>
        </p15:guide>
        <p15:guide id="2" pos="312">
          <p15:clr>
            <a:srgbClr val="F26B43"/>
          </p15:clr>
        </p15:guide>
        <p15:guide id="3" orient="horz" pos="649">
          <p15:clr>
            <a:srgbClr val="F26B43"/>
          </p15:clr>
        </p15:guide>
        <p15:guide id="4" orient="horz" pos="3975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3A872BF-4433-4DE0-B2A5-C635DFAE51E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14346499"/>
              </p:ext>
            </p:extLst>
          </p:nvPr>
        </p:nvGraphicFramePr>
        <p:xfrm>
          <a:off x="1588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5" progId="TCLayout.ActiveDocument.1">
                  <p:embed/>
                </p:oleObj>
              </mc:Choice>
              <mc:Fallback>
                <p:oleObj name="think-cell Slide" r:id="rId3" imgW="592" imgH="595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3A872BF-4433-4DE0-B2A5-C635DFAE51E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5B5290EA-6377-493E-A4CE-FDEBF7EE8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E32707-E826-43EE-A7BF-F70DDD4CCC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rtl="0">
              <a:defRPr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">
            <a:extLst>
              <a:ext uri="{FF2B5EF4-FFF2-40B4-BE49-F238E27FC236}">
                <a16:creationId xmlns:a16="http://schemas.microsoft.com/office/drawing/2014/main" id="{A0724E7F-226B-4FA2-83C7-2CB854546D9A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888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ulo y contenid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2FC2A75D-DC36-4D5F-BADF-9DD99657443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21828737"/>
              </p:ext>
            </p:extLst>
          </p:nvPr>
        </p:nvGraphicFramePr>
        <p:xfrm>
          <a:off x="1588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04" imgH="405" progId="TCLayout.ActiveDocument.1">
                  <p:embed/>
                </p:oleObj>
              </mc:Choice>
              <mc:Fallback>
                <p:oleObj name="think-cell Slide" r:id="rId3" imgW="404" imgH="405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2FC2A75D-DC36-4D5F-BADF-9DD9965744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66B5AEF2-F43E-4C92-A186-61C1E43CE8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22246" y="1087460"/>
            <a:ext cx="5297557" cy="1606047"/>
          </a:xfrm>
        </p:spPr>
        <p:txBody>
          <a:bodyPr vert="horz" anchor="t">
            <a:normAutofit/>
          </a:bodyPr>
          <a:lstStyle>
            <a:lvl1pPr rtl="0">
              <a:defRPr sz="3597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</a:lstStyle>
          <a:p>
            <a:r>
              <a:rPr lang="en-US" dirty="0" err="1"/>
              <a:t>Aquí</a:t>
            </a:r>
            <a:r>
              <a:rPr lang="en-US" dirty="0"/>
              <a:t> </a:t>
            </a:r>
            <a:r>
              <a:rPr lang="en-US" dirty="0" err="1"/>
              <a:t>Haga</a:t>
            </a:r>
            <a:r>
              <a:rPr lang="en-US" dirty="0"/>
              <a:t> </a:t>
            </a:r>
            <a:r>
              <a:rPr lang="en-US" dirty="0" err="1"/>
              <a:t>clic</a:t>
            </a:r>
            <a:r>
              <a:rPr lang="en-US" dirty="0"/>
              <a:t> para </a:t>
            </a:r>
            <a:r>
              <a:rPr lang="en-US" dirty="0" err="1"/>
              <a:t>modificar</a:t>
            </a:r>
            <a:r>
              <a:rPr lang="en-US" dirty="0"/>
              <a:t> </a:t>
            </a:r>
            <a:r>
              <a:rPr lang="en-US" dirty="0" err="1"/>
              <a:t>el</a:t>
            </a:r>
            <a:r>
              <a:rPr lang="en-US" dirty="0"/>
              <a:t> </a:t>
            </a:r>
            <a:r>
              <a:rPr lang="en-US" dirty="0" err="1"/>
              <a:t>estilo</a:t>
            </a:r>
            <a:r>
              <a:rPr lang="en-US" dirty="0"/>
              <a:t> de </a:t>
            </a:r>
            <a:r>
              <a:rPr lang="en-US" dirty="0" err="1"/>
              <a:t>título</a:t>
            </a:r>
            <a:r>
              <a:rPr lang="en-US" dirty="0"/>
              <a:t> del </a:t>
            </a:r>
            <a:r>
              <a:rPr lang="en-US" dirty="0" err="1"/>
              <a:t>patrón</a:t>
            </a:r>
            <a:endParaRPr lang="en-US" dirty="0"/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05897091-A449-4E0A-B444-7171DF90239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11024" y="337103"/>
            <a:ext cx="10758734" cy="304800"/>
          </a:xfrm>
        </p:spPr>
        <p:txBody>
          <a:bodyPr>
            <a:noAutofit/>
          </a:bodyPr>
          <a:lstStyle>
            <a:lvl1pPr marL="0" indent="0" rtl="0">
              <a:buFontTx/>
              <a:buNone/>
              <a:defRPr sz="13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sz="1100"/>
            </a:lvl2pPr>
            <a:lvl3pPr marL="913578" indent="0">
              <a:buFontTx/>
              <a:buNone/>
              <a:defRPr sz="1050"/>
            </a:lvl3pPr>
            <a:lvl4pPr marL="1370367" indent="0">
              <a:buFontTx/>
              <a:buNone/>
              <a:defRPr sz="1000"/>
            </a:lvl4pPr>
            <a:lvl5pPr marL="1827153" indent="0">
              <a:buFontTx/>
              <a:buNone/>
              <a:defRPr sz="1000"/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18" name="Marcador de texto 16">
            <a:extLst>
              <a:ext uri="{FF2B5EF4-FFF2-40B4-BE49-F238E27FC236}">
                <a16:creationId xmlns:a16="http://schemas.microsoft.com/office/drawing/2014/main" id="{07C8BA77-3119-41AC-B33B-745A751CC0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11025" y="3093565"/>
            <a:ext cx="5308776" cy="3083401"/>
          </a:xfrm>
        </p:spPr>
        <p:txBody>
          <a:bodyPr>
            <a:noAutofit/>
          </a:bodyPr>
          <a:lstStyle>
            <a:lvl1pPr marL="0" indent="0" rtl="0">
              <a:spcBef>
                <a:spcPts val="0"/>
              </a:spcBef>
              <a:spcAft>
                <a:spcPts val="2200"/>
              </a:spcAft>
              <a:buFontTx/>
              <a:buNone/>
              <a:defRPr lang="es-ES" sz="1200" kern="120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3578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0367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7153" indent="0">
              <a:buFontTx/>
              <a:buNone/>
              <a:defRPr lang="es-E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20" name="Marcador de texto 16">
            <a:extLst>
              <a:ext uri="{FF2B5EF4-FFF2-40B4-BE49-F238E27FC236}">
                <a16:creationId xmlns:a16="http://schemas.microsoft.com/office/drawing/2014/main" id="{81AA2FC0-CE4E-483D-AF92-BEA6CD796B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9974" y="1087458"/>
            <a:ext cx="5081004" cy="5089506"/>
          </a:xfrm>
        </p:spPr>
        <p:txBody>
          <a:bodyPr>
            <a:noAutofit/>
          </a:bodyPr>
          <a:lstStyle>
            <a:lvl1pPr marL="0" indent="0" rtl="0">
              <a:spcBef>
                <a:spcPts val="0"/>
              </a:spcBef>
              <a:spcAft>
                <a:spcPts val="2200"/>
              </a:spcAft>
              <a:buFontTx/>
              <a:buNone/>
              <a:defRPr lang="es-ES" sz="1200" kern="1200" smtClean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456789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913578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370367" indent="0">
              <a:buFontTx/>
              <a:buNone/>
              <a:defRPr lang="es-ES" sz="12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827153" indent="0">
              <a:buFontTx/>
              <a:buNone/>
              <a:defRPr lang="es-ES"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err="1"/>
              <a:t>Kliknij</a:t>
            </a:r>
            <a:r>
              <a:rPr lang="en-US" dirty="0"/>
              <a:t>, aby </a:t>
            </a:r>
            <a:r>
              <a:rPr lang="en-US" dirty="0" err="1"/>
              <a:t>edytować</a:t>
            </a:r>
            <a:r>
              <a:rPr lang="en-US" dirty="0"/>
              <a:t> style </a:t>
            </a:r>
            <a:r>
              <a:rPr lang="en-US" dirty="0" err="1"/>
              <a:t>wzorca</a:t>
            </a:r>
            <a:r>
              <a:rPr lang="en-US" dirty="0"/>
              <a:t> </a:t>
            </a:r>
            <a:r>
              <a:rPr lang="en-US" dirty="0" err="1"/>
              <a:t>tekstu</a:t>
            </a:r>
            <a:endParaRPr lang="en-US" dirty="0"/>
          </a:p>
        </p:txBody>
      </p:sp>
      <p:sp>
        <p:nvSpPr>
          <p:cNvPr id="7" name="Slide Number">
            <a:extLst>
              <a:ext uri="{FF2B5EF4-FFF2-40B4-BE49-F238E27FC236}">
                <a16:creationId xmlns:a16="http://schemas.microsoft.com/office/drawing/2014/main" id="{AB2CAFAD-2FE6-4D57-B72E-7051218B8930}"/>
              </a:ext>
            </a:extLst>
          </p:cNvPr>
          <p:cNvSpPr txBox="1">
            <a:spLocks/>
          </p:cNvSpPr>
          <p:nvPr userDrawn="1"/>
        </p:nvSpPr>
        <p:spPr bwMode="gray">
          <a:xfrm>
            <a:off x="11387289" y="6491655"/>
            <a:ext cx="130847" cy="128097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000" baseline="0">
                <a:latin typeface="+mn-lt"/>
              </a:defRPr>
            </a:lvl1pPr>
          </a:lstStyle>
          <a:p>
            <a:pPr lvl="0" rtl="0"/>
            <a:fld id="{42C328C1-A84F-4A39-A664-DBA00541A8C6}" type="slidenum">
              <a:rPr lang="en-US" sz="816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pPr lvl="0" rtl="0"/>
              <a:t>‹#›</a:t>
            </a:fld>
            <a:endParaRPr lang="en-US" sz="816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5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13" Type="http://schemas.openxmlformats.org/officeDocument/2006/relationships/tags" Target="../tags/tag8.xml"/><Relationship Id="rId18" Type="http://schemas.openxmlformats.org/officeDocument/2006/relationships/tags" Target="../tags/tag13.xml"/><Relationship Id="rId3" Type="http://schemas.openxmlformats.org/officeDocument/2006/relationships/slideLayout" Target="../slideLayouts/slideLayout3.xml"/><Relationship Id="rId21" Type="http://schemas.openxmlformats.org/officeDocument/2006/relationships/tags" Target="../tags/tag16.xml"/><Relationship Id="rId7" Type="http://schemas.openxmlformats.org/officeDocument/2006/relationships/tags" Target="../tags/tag2.xml"/><Relationship Id="rId12" Type="http://schemas.openxmlformats.org/officeDocument/2006/relationships/tags" Target="../tags/tag7.xml"/><Relationship Id="rId17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11.xml"/><Relationship Id="rId20" Type="http://schemas.openxmlformats.org/officeDocument/2006/relationships/tags" Target="../tags/tag15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1.xml"/><Relationship Id="rId11" Type="http://schemas.openxmlformats.org/officeDocument/2006/relationships/tags" Target="../tags/tag6.xml"/><Relationship Id="rId24" Type="http://schemas.openxmlformats.org/officeDocument/2006/relationships/image" Target="../media/image1.emf"/><Relationship Id="rId5" Type="http://schemas.openxmlformats.org/officeDocument/2006/relationships/theme" Target="../theme/theme1.xml"/><Relationship Id="rId15" Type="http://schemas.openxmlformats.org/officeDocument/2006/relationships/tags" Target="../tags/tag10.xml"/><Relationship Id="rId23" Type="http://schemas.openxmlformats.org/officeDocument/2006/relationships/oleObject" Target="../embeddings/oleObject1.bin"/><Relationship Id="rId10" Type="http://schemas.openxmlformats.org/officeDocument/2006/relationships/tags" Target="../tags/tag5.xml"/><Relationship Id="rId19" Type="http://schemas.openxmlformats.org/officeDocument/2006/relationships/tags" Target="../tags/tag14.xml"/><Relationship Id="rId4" Type="http://schemas.openxmlformats.org/officeDocument/2006/relationships/slideLayout" Target="../slideLayouts/slideLayout4.xml"/><Relationship Id="rId9" Type="http://schemas.openxmlformats.org/officeDocument/2006/relationships/tags" Target="../tags/tag4.xml"/><Relationship Id="rId14" Type="http://schemas.openxmlformats.org/officeDocument/2006/relationships/tags" Target="../tags/tag9.xml"/><Relationship Id="rId22" Type="http://schemas.openxmlformats.org/officeDocument/2006/relationships/tags" Target="../tags/tag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 userDrawn="1">
            <p:custDataLst>
              <p:tags r:id="rId6"/>
            </p:custDataLst>
            <p:extLst>
              <p:ext uri="{D42A27DB-BD31-4B8C-83A1-F6EECF244321}">
                <p14:modId xmlns:p14="http://schemas.microsoft.com/office/powerpoint/2010/main" val="3547353293"/>
              </p:ext>
            </p:extLst>
          </p:nvPr>
        </p:nvGraphicFramePr>
        <p:xfrm>
          <a:off x="1" y="0"/>
          <a:ext cx="215979" cy="1619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" y="0"/>
                        <a:ext cx="215979" cy="1619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 hidden="1"/>
          <p:cNvSpPr/>
          <p:nvPr userDrawn="1">
            <p:custDataLst>
              <p:tags r:id="rId7"/>
            </p:custDataLst>
          </p:nvPr>
        </p:nvSpPr>
        <p:spPr bwMode="auto">
          <a:xfrm>
            <a:off x="1" y="0"/>
            <a:ext cx="215979" cy="161974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/>
          <a:lstStyle/>
          <a:p>
            <a:pPr marL="0" lvl="0" indent="0" algn="ctr" rtl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2176" b="0" i="0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4" name="Working Draft" hidden="1"/>
          <p:cNvSpPr txBox="1">
            <a:spLocks noChangeArrowheads="1"/>
          </p:cNvSpPr>
          <p:nvPr/>
        </p:nvSpPr>
        <p:spPr bwMode="gray">
          <a:xfrm rot="5400000">
            <a:off x="10913432" y="1980011"/>
            <a:ext cx="2367088" cy="9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612" baseline="0" noProof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Last Modified 6/12/2023 10:49 PM Central European Standard Time</a:t>
            </a:r>
            <a:endParaRPr lang="en-US" sz="612" baseline="0" noProof="0" dirty="0">
              <a:solidFill>
                <a:schemeClr val="accent6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35" name="Printed" hidden="1"/>
          <p:cNvSpPr txBox="1">
            <a:spLocks noChangeArrowheads="1"/>
          </p:cNvSpPr>
          <p:nvPr/>
        </p:nvSpPr>
        <p:spPr bwMode="gray">
          <a:xfrm rot="5400000">
            <a:off x="11071286" y="4197992"/>
            <a:ext cx="2051369" cy="94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 eaLnBrk="1" hangingPunct="1">
              <a:defRPr/>
            </a:pPr>
            <a:r>
              <a:rPr lang="en-US" sz="612" baseline="0" noProof="0" dirty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Printed 17/11/2022 20:15 Central European Standard Time</a:t>
            </a:r>
          </a:p>
        </p:txBody>
      </p:sp>
      <p:sp>
        <p:nvSpPr>
          <p:cNvPr id="19" name="Title Placeholder 2"/>
          <p:cNvSpPr>
            <a:spLocks noGrp="1" noChangeArrowheads="1"/>
          </p:cNvSpPr>
          <p:nvPr>
            <p:ph type="title"/>
          </p:nvPr>
        </p:nvSpPr>
        <p:spPr bwMode="gray">
          <a:xfrm>
            <a:off x="508001" y="570977"/>
            <a:ext cx="10600190" cy="3768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latinLnBrk="0"/>
            <a:endParaRPr lang="en-US" noProof="0" dirty="0"/>
          </a:p>
        </p:txBody>
      </p:sp>
      <p:sp>
        <p:nvSpPr>
          <p:cNvPr id="10" name="1. On-page tracker" hidden="1"/>
          <p:cNvSpPr>
            <a:spLocks noChangeArrowheads="1"/>
          </p:cNvSpPr>
          <p:nvPr userDrawn="1"/>
        </p:nvSpPr>
        <p:spPr bwMode="gray">
          <a:xfrm>
            <a:off x="507999" y="77304"/>
            <a:ext cx="511939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rtl="0"/>
            <a:r>
              <a:rPr lang="en-US" sz="816" cap="all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Tracker</a:t>
            </a:r>
          </a:p>
        </p:txBody>
      </p:sp>
      <p:sp>
        <p:nvSpPr>
          <p:cNvPr id="11" name="3. Unit of measure" hidden="1"/>
          <p:cNvSpPr txBox="1">
            <a:spLocks noChangeArrowheads="1"/>
          </p:cNvSpPr>
          <p:nvPr userDrawn="1"/>
        </p:nvSpPr>
        <p:spPr bwMode="gray">
          <a:xfrm>
            <a:off x="508001" y="1025412"/>
            <a:ext cx="11725484" cy="256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4476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895350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344613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rtl="0">
              <a:defRPr/>
            </a:pPr>
            <a:r>
              <a:rPr lang="en-US" sz="1632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Unit of measure</a:t>
            </a:r>
          </a:p>
        </p:txBody>
      </p:sp>
      <p:sp>
        <p:nvSpPr>
          <p:cNvPr id="13" name="4. Footnote" hidden="1"/>
          <p:cNvSpPr txBox="1">
            <a:spLocks noChangeArrowheads="1"/>
          </p:cNvSpPr>
          <p:nvPr/>
        </p:nvSpPr>
        <p:spPr bwMode="gray">
          <a:xfrm>
            <a:off x="507999" y="6204998"/>
            <a:ext cx="11630454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b">
            <a:spAutoFit/>
          </a:bodyPr>
          <a:lstStyle>
            <a:lvl1pPr marL="104775" indent="-104775" defTabSz="895350">
              <a:defRPr sz="2400">
                <a:solidFill>
                  <a:schemeClr val="tx1"/>
                </a:solidFill>
                <a:latin typeface="Arial" charset="0"/>
              </a:defRPr>
            </a:lvl1pPr>
            <a:lvl2pPr marL="1031875" defTabSz="8953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217613" defTabSz="89535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404938" defTabSz="895350">
              <a:defRPr sz="2400">
                <a:solidFill>
                  <a:schemeClr val="tx1"/>
                </a:solidFill>
                <a:latin typeface="Arial" charset="0"/>
              </a:defRPr>
            </a:lvl4pPr>
            <a:lvl5pPr marL="1792288" defTabSz="89535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2494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7066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1638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621088" defTabSz="89535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87440" indent="-87440" rtl="0">
              <a:defRPr/>
            </a:pPr>
            <a:r>
              <a:rPr lang="en-US" sz="816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1 Footnote</a:t>
            </a:r>
          </a:p>
        </p:txBody>
      </p:sp>
      <p:sp>
        <p:nvSpPr>
          <p:cNvPr id="14" name="5. Source" hidden="1"/>
          <p:cNvSpPr>
            <a:spLocks noChangeArrowheads="1"/>
          </p:cNvSpPr>
          <p:nvPr/>
        </p:nvSpPr>
        <p:spPr bwMode="gray">
          <a:xfrm>
            <a:off x="508000" y="6347897"/>
            <a:ext cx="10155320" cy="1280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 anchor="b">
            <a:spAutoFit/>
          </a:bodyPr>
          <a:lstStyle/>
          <a:p>
            <a:pPr marL="503585" indent="-503585" defTabSz="1217732" rtl="0">
              <a:tabLst/>
            </a:pPr>
            <a:r>
              <a:rPr lang="en-US" sz="816" baseline="0" noProof="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rPr>
              <a:t>SOURCE: Source</a:t>
            </a:r>
          </a:p>
        </p:txBody>
      </p:sp>
      <p:grpSp>
        <p:nvGrpSpPr>
          <p:cNvPr id="15" name="ACET" hidden="1"/>
          <p:cNvGrpSpPr>
            <a:grpSpLocks/>
          </p:cNvGrpSpPr>
          <p:nvPr userDrawn="1"/>
        </p:nvGrpSpPr>
        <p:grpSpPr bwMode="gray">
          <a:xfrm>
            <a:off x="1976208" y="1270344"/>
            <a:ext cx="5801188" cy="531276"/>
            <a:chOff x="915" y="702"/>
            <a:chExt cx="2686" cy="328"/>
          </a:xfrm>
        </p:grpSpPr>
        <p:cxnSp>
          <p:nvCxnSpPr>
            <p:cNvPr id="16" name="AutoShape 249"/>
            <p:cNvCxnSpPr>
              <a:cxnSpLocks noChangeShapeType="1"/>
              <a:stCxn id="18" idx="4"/>
              <a:endCxn id="18" idx="6"/>
            </p:cNvCxnSpPr>
            <p:nvPr/>
          </p:nvCxnSpPr>
          <p:spPr bwMode="gray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accent6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18" name="AutoShape 250"/>
            <p:cNvSpPr>
              <a:spLocks noChangeArrowheads="1"/>
            </p:cNvSpPr>
            <p:nvPr/>
          </p:nvSpPr>
          <p:spPr bwMode="gray">
            <a:xfrm>
              <a:off x="915" y="702"/>
              <a:ext cx="2686" cy="328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 tIns="0" rIns="0" bIns="18288" anchor="b">
              <a:spAutoFit/>
            </a:bodyPr>
            <a:lstStyle/>
            <a:p>
              <a:pPr rtl="0"/>
              <a:r>
                <a:rPr lang="en-US" sz="1632" b="1" baseline="0" noProof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Title</a:t>
              </a:r>
            </a:p>
            <a:p>
              <a:pPr rtl="0"/>
              <a:r>
                <a:rPr lang="en-US" sz="1632" baseline="0" noProof="0" dirty="0">
                  <a:solidFill>
                    <a:schemeClr val="accent6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Unit of measure</a:t>
              </a:r>
            </a:p>
          </p:txBody>
        </p:sp>
      </p:grpSp>
      <p:grpSp>
        <p:nvGrpSpPr>
          <p:cNvPr id="17" name="Sticker" hidden="1"/>
          <p:cNvGrpSpPr/>
          <p:nvPr userDrawn="1"/>
        </p:nvGrpSpPr>
        <p:grpSpPr bwMode="gray">
          <a:xfrm>
            <a:off x="11394691" y="291554"/>
            <a:ext cx="492770" cy="156360"/>
            <a:chOff x="8378576" y="285750"/>
            <a:chExt cx="362199" cy="153247"/>
          </a:xfrm>
        </p:grpSpPr>
        <p:sp>
          <p:nvSpPr>
            <p:cNvPr id="20" name="StickerRectangle"/>
            <p:cNvSpPr>
              <a:spLocks noChangeArrowheads="1"/>
            </p:cNvSpPr>
            <p:nvPr/>
          </p:nvSpPr>
          <p:spPr bwMode="gray">
            <a:xfrm>
              <a:off x="8378576" y="285750"/>
              <a:ext cx="362199" cy="153247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1217732" rtl="0">
                <a:buClr>
                  <a:schemeClr val="tx2"/>
                </a:buClr>
              </a:pPr>
              <a:r>
                <a:rPr lang="en-US" sz="816" baseline="0" dirty="0">
                  <a:solidFill>
                    <a:schemeClr val="accent6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STICKER</a:t>
              </a:r>
            </a:p>
          </p:txBody>
        </p:sp>
        <p:cxnSp>
          <p:nvCxnSpPr>
            <p:cNvPr id="21" name="AutoShape 31"/>
            <p:cNvCxnSpPr>
              <a:cxnSpLocks noChangeShapeType="1"/>
              <a:stCxn id="20" idx="2"/>
              <a:endCxn id="20" idx="4"/>
            </p:cNvCxnSpPr>
            <p:nvPr/>
          </p:nvCxnSpPr>
          <p:spPr bwMode="gray">
            <a:xfrm>
              <a:off x="8378576" y="285750"/>
              <a:ext cx="0" cy="153247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" name="AutoShape 32"/>
            <p:cNvCxnSpPr>
              <a:cxnSpLocks noChangeShapeType="1"/>
              <a:stCxn id="20" idx="4"/>
              <a:endCxn id="20" idx="6"/>
            </p:cNvCxnSpPr>
            <p:nvPr/>
          </p:nvCxnSpPr>
          <p:spPr bwMode="gray">
            <a:xfrm>
              <a:off x="8378576" y="438997"/>
              <a:ext cx="36219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SlideBottomBar" hidden="1"/>
          <p:cNvSpPr/>
          <p:nvPr userDrawn="1"/>
        </p:nvSpPr>
        <p:spPr>
          <a:xfrm>
            <a:off x="12003217" y="6639739"/>
            <a:ext cx="46648" cy="12634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sz="2448" baseline="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doc id" hidden="1"/>
          <p:cNvSpPr>
            <a:spLocks noChangeArrowheads="1"/>
          </p:cNvSpPr>
          <p:nvPr userDrawn="1"/>
        </p:nvSpPr>
        <p:spPr bwMode="gray">
          <a:xfrm>
            <a:off x="10670216" y="51834"/>
            <a:ext cx="1190119" cy="96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13253" rtl="0"/>
            <a:endParaRPr lang="en-US" sz="612" baseline="0" dirty="0">
              <a:solidFill>
                <a:srgbClr val="80808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25" name="LegendBoxes" hidden="1"/>
          <p:cNvGrpSpPr/>
          <p:nvPr userDrawn="1"/>
        </p:nvGrpSpPr>
        <p:grpSpPr bwMode="gray">
          <a:xfrm>
            <a:off x="11108191" y="285075"/>
            <a:ext cx="789093" cy="1021521"/>
            <a:chOff x="7835905" y="279400"/>
            <a:chExt cx="773373" cy="1001186"/>
          </a:xfrm>
        </p:grpSpPr>
        <p:sp>
          <p:nvSpPr>
            <p:cNvPr id="26" name="RectangleLegend1"/>
            <p:cNvSpPr>
              <a:spLocks noChangeArrowheads="1"/>
            </p:cNvSpPr>
            <p:nvPr/>
          </p:nvSpPr>
          <p:spPr bwMode="gray">
            <a:xfrm>
              <a:off x="7835905" y="290513"/>
              <a:ext cx="165100" cy="160338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7" name="RectangleLegend2"/>
            <p:cNvSpPr>
              <a:spLocks noChangeArrowheads="1"/>
            </p:cNvSpPr>
            <p:nvPr/>
          </p:nvSpPr>
          <p:spPr bwMode="gray">
            <a:xfrm>
              <a:off x="7835905" y="560388"/>
              <a:ext cx="165100" cy="160338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8" name="RectangleLegend3"/>
            <p:cNvSpPr>
              <a:spLocks noChangeArrowheads="1"/>
            </p:cNvSpPr>
            <p:nvPr/>
          </p:nvSpPr>
          <p:spPr bwMode="gray">
            <a:xfrm>
              <a:off x="7835905" y="831851"/>
              <a:ext cx="165100" cy="160338"/>
            </a:xfrm>
            <a:prstGeom prst="rect">
              <a:avLst/>
            </a:prstGeom>
            <a:solidFill>
              <a:schemeClr val="accent3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9" name="RectangleLegend4"/>
            <p:cNvSpPr>
              <a:spLocks noChangeArrowheads="1"/>
            </p:cNvSpPr>
            <p:nvPr/>
          </p:nvSpPr>
          <p:spPr bwMode="gray">
            <a:xfrm>
              <a:off x="7835905" y="1103313"/>
              <a:ext cx="165100" cy="160338"/>
            </a:xfrm>
            <a:prstGeom prst="rect">
              <a:avLst/>
            </a:prstGeom>
            <a:solidFill>
              <a:schemeClr val="accent4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0" name="Legend1"/>
            <p:cNvSpPr>
              <a:spLocks noChangeArrowheads="1"/>
            </p:cNvSpPr>
            <p:nvPr/>
          </p:nvSpPr>
          <p:spPr bwMode="gray">
            <a:xfrm>
              <a:off x="8089905" y="2794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1" name="Legend2"/>
            <p:cNvSpPr>
              <a:spLocks noChangeArrowheads="1"/>
            </p:cNvSpPr>
            <p:nvPr/>
          </p:nvSpPr>
          <p:spPr bwMode="gray">
            <a:xfrm>
              <a:off x="8089905" y="549275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2" name="Legend3"/>
            <p:cNvSpPr>
              <a:spLocks noChangeArrowheads="1"/>
            </p:cNvSpPr>
            <p:nvPr/>
          </p:nvSpPr>
          <p:spPr bwMode="gray">
            <a:xfrm>
              <a:off x="8089905" y="820738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3" name="Legend4"/>
            <p:cNvSpPr>
              <a:spLocks noChangeArrowheads="1"/>
            </p:cNvSpPr>
            <p:nvPr/>
          </p:nvSpPr>
          <p:spPr bwMode="gray">
            <a:xfrm>
              <a:off x="8089905" y="1092201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grpSp>
        <p:nvGrpSpPr>
          <p:cNvPr id="34" name="LegendLines" hidden="1"/>
          <p:cNvGrpSpPr/>
          <p:nvPr userDrawn="1"/>
        </p:nvGrpSpPr>
        <p:grpSpPr bwMode="gray">
          <a:xfrm>
            <a:off x="10794126" y="285075"/>
            <a:ext cx="1103329" cy="749404"/>
            <a:chOff x="7540629" y="279400"/>
            <a:chExt cx="1081348" cy="734486"/>
          </a:xfrm>
        </p:grpSpPr>
        <p:sp>
          <p:nvSpPr>
            <p:cNvPr id="35" name="LineLegend1"/>
            <p:cNvSpPr>
              <a:spLocks noChangeShapeType="1"/>
            </p:cNvSpPr>
            <p:nvPr/>
          </p:nvSpPr>
          <p:spPr bwMode="gray">
            <a:xfrm>
              <a:off x="7540629" y="3698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6" name="LineLegend2"/>
            <p:cNvSpPr>
              <a:spLocks noChangeShapeType="1"/>
            </p:cNvSpPr>
            <p:nvPr/>
          </p:nvSpPr>
          <p:spPr bwMode="gray">
            <a:xfrm>
              <a:off x="7540629" y="638175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7" name="LineLegend3"/>
            <p:cNvSpPr>
              <a:spLocks noChangeShapeType="1"/>
            </p:cNvSpPr>
            <p:nvPr/>
          </p:nvSpPr>
          <p:spPr bwMode="gray">
            <a:xfrm>
              <a:off x="7540629" y="915988"/>
              <a:ext cx="457200" cy="0"/>
            </a:xfrm>
            <a:prstGeom prst="line">
              <a:avLst/>
            </a:prstGeom>
            <a:noFill/>
            <a:ln w="28575">
              <a:solidFill>
                <a:schemeClr val="accent3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rtl="0"/>
              <a:endParaRPr lang="en-US" sz="2448" baseline="0" dirty="0"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38" name="Legend1"/>
            <p:cNvSpPr>
              <a:spLocks noChangeArrowheads="1"/>
            </p:cNvSpPr>
            <p:nvPr/>
          </p:nvSpPr>
          <p:spPr bwMode="gray">
            <a:xfrm>
              <a:off x="8102604" y="2794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39" name="Legend2"/>
            <p:cNvSpPr>
              <a:spLocks noChangeArrowheads="1"/>
            </p:cNvSpPr>
            <p:nvPr/>
          </p:nvSpPr>
          <p:spPr bwMode="gray">
            <a:xfrm>
              <a:off x="8102604" y="546100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0" name="Legend3"/>
            <p:cNvSpPr>
              <a:spLocks noChangeArrowheads="1"/>
            </p:cNvSpPr>
            <p:nvPr/>
          </p:nvSpPr>
          <p:spPr bwMode="gray">
            <a:xfrm>
              <a:off x="8102604" y="825501"/>
              <a:ext cx="519373" cy="1883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grpSp>
        <p:nvGrpSpPr>
          <p:cNvPr id="41" name="LegendMoons" hidden="1"/>
          <p:cNvGrpSpPr/>
          <p:nvPr userDrawn="1"/>
        </p:nvGrpSpPr>
        <p:grpSpPr bwMode="gray">
          <a:xfrm>
            <a:off x="11040160" y="255920"/>
            <a:ext cx="857124" cy="1333053"/>
            <a:chOff x="7769225" y="250825"/>
            <a:chExt cx="840048" cy="1306516"/>
          </a:xfrm>
        </p:grpSpPr>
        <p:grpSp>
          <p:nvGrpSpPr>
            <p:cNvPr id="42" name="MoonLegend1"/>
            <p:cNvGrpSpPr>
              <a:grpSpLocks noChangeAspect="1"/>
            </p:cNvGrpSpPr>
            <p:nvPr>
              <p:custDataLst>
                <p:tags r:id="rId8"/>
              </p:custDataLst>
            </p:nvPr>
          </p:nvGrpSpPr>
          <p:grpSpPr bwMode="gray">
            <a:xfrm>
              <a:off x="7769225" y="250825"/>
              <a:ext cx="209550" cy="209551"/>
              <a:chOff x="4533" y="183"/>
              <a:chExt cx="144" cy="144"/>
            </a:xfrm>
          </p:grpSpPr>
          <p:sp>
            <p:nvSpPr>
              <p:cNvPr id="60" name="Oval 38"/>
              <p:cNvSpPr>
                <a:spLocks noChangeAspect="1" noChangeArrowheads="1"/>
              </p:cNvSpPr>
              <p:nvPr>
                <p:custDataLst>
                  <p:tags r:id="rId21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61" name="Arc 39"/>
              <p:cNvSpPr>
                <a:spLocks noChangeAspect="1"/>
              </p:cNvSpPr>
              <p:nvPr>
                <p:custDataLst>
                  <p:tags r:id="rId22"/>
                </p:custDataLst>
              </p:nvPr>
            </p:nvSpPr>
            <p:spPr bwMode="gray">
              <a:xfrm>
                <a:off x="4533" y="183"/>
                <a:ext cx="144" cy="144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MoonLegend2"/>
            <p:cNvGrpSpPr>
              <a:grpSpLocks noChangeAspect="1"/>
            </p:cNvGrpSpPr>
            <p:nvPr>
              <p:custDataLst>
                <p:tags r:id="rId9"/>
              </p:custDataLst>
            </p:nvPr>
          </p:nvGrpSpPr>
          <p:grpSpPr bwMode="gray">
            <a:xfrm>
              <a:off x="7769225" y="525066"/>
              <a:ext cx="209550" cy="209551"/>
              <a:chOff x="1694" y="2044"/>
              <a:chExt cx="160" cy="160"/>
            </a:xfrm>
          </p:grpSpPr>
          <p:sp>
            <p:nvSpPr>
              <p:cNvPr id="58" name="Oval 41"/>
              <p:cNvSpPr>
                <a:spLocks noChangeAspect="1" noChangeArrowheads="1"/>
              </p:cNvSpPr>
              <p:nvPr>
                <p:custDataLst>
                  <p:tags r:id="rId19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9" name="Arc 42"/>
              <p:cNvSpPr>
                <a:spLocks noChangeAspect="1"/>
              </p:cNvSpPr>
              <p:nvPr>
                <p:custDataLst>
                  <p:tags r:id="rId20"/>
                </p:custDataLst>
              </p:nvPr>
            </p:nvSpPr>
            <p:spPr bwMode="gray">
              <a:xfrm>
                <a:off x="1694" y="2044"/>
                <a:ext cx="160" cy="160"/>
              </a:xfrm>
              <a:prstGeom prst="arc">
                <a:avLst/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MoonLegend4"/>
            <p:cNvGrpSpPr>
              <a:grpSpLocks noChangeAspect="1"/>
            </p:cNvGrpSpPr>
            <p:nvPr>
              <p:custDataLst>
                <p:tags r:id="rId10"/>
              </p:custDataLst>
            </p:nvPr>
          </p:nvGrpSpPr>
          <p:grpSpPr bwMode="gray">
            <a:xfrm>
              <a:off x="7769225" y="1073548"/>
              <a:ext cx="209550" cy="209551"/>
              <a:chOff x="4495" y="1198"/>
              <a:chExt cx="160" cy="160"/>
            </a:xfrm>
          </p:grpSpPr>
          <p:sp>
            <p:nvSpPr>
              <p:cNvPr id="56" name="Oval 47"/>
              <p:cNvSpPr>
                <a:spLocks noChangeAspect="1" noChangeArrowheads="1"/>
              </p:cNvSpPr>
              <p:nvPr>
                <p:custDataLst>
                  <p:tags r:id="rId17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7" name="Arc 48"/>
              <p:cNvSpPr>
                <a:spLocks noChangeAspect="1"/>
              </p:cNvSpPr>
              <p:nvPr>
                <p:custDataLst>
                  <p:tags r:id="rId18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108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MoonLegend5"/>
            <p:cNvGrpSpPr>
              <a:grpSpLocks noChangeAspect="1"/>
            </p:cNvGrpSpPr>
            <p:nvPr>
              <p:custDataLst>
                <p:tags r:id="rId11"/>
              </p:custDataLst>
            </p:nvPr>
          </p:nvGrpSpPr>
          <p:grpSpPr bwMode="gray">
            <a:xfrm>
              <a:off x="7769225" y="1347790"/>
              <a:ext cx="209550" cy="209551"/>
              <a:chOff x="4495" y="1440"/>
              <a:chExt cx="160" cy="160"/>
            </a:xfrm>
          </p:grpSpPr>
          <p:sp>
            <p:nvSpPr>
              <p:cNvPr id="54" name="Oval 50"/>
              <p:cNvSpPr>
                <a:spLocks noChangeAspect="1" noChangeArrowheads="1"/>
              </p:cNvSpPr>
              <p:nvPr>
                <p:custDataLst>
                  <p:tags r:id="rId15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5" name="Oval 51"/>
              <p:cNvSpPr>
                <a:spLocks noChangeAspect="1" noChangeArrowheads="1"/>
              </p:cNvSpPr>
              <p:nvPr>
                <p:custDataLst>
                  <p:tags r:id="rId16"/>
                </p:custDataLst>
              </p:nvPr>
            </p:nvSpPr>
            <p:spPr bwMode="gray">
              <a:xfrm>
                <a:off x="4495" y="1440"/>
                <a:ext cx="160" cy="160"/>
              </a:xfrm>
              <a:prstGeom prst="arc">
                <a:avLst>
                  <a:gd name="adj1" fmla="val 16200000"/>
                  <a:gd name="adj2" fmla="val 162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MoonLegend3"/>
            <p:cNvGrpSpPr>
              <a:grpSpLocks noChangeAspect="1"/>
            </p:cNvGrpSpPr>
            <p:nvPr>
              <p:custDataLst>
                <p:tags r:id="rId12"/>
              </p:custDataLst>
            </p:nvPr>
          </p:nvGrpSpPr>
          <p:grpSpPr bwMode="gray">
            <a:xfrm>
              <a:off x="7769225" y="799307"/>
              <a:ext cx="209550" cy="209551"/>
              <a:chOff x="4495" y="1198"/>
              <a:chExt cx="160" cy="160"/>
            </a:xfrm>
          </p:grpSpPr>
          <p:sp>
            <p:nvSpPr>
              <p:cNvPr id="52" name="Oval 47"/>
              <p:cNvSpPr>
                <a:spLocks noChangeAspect="1" noChangeArrowheads="1"/>
              </p:cNvSpPr>
              <p:nvPr>
                <p:custDataLst>
                  <p:tags r:id="rId13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53" name="Arc 48"/>
              <p:cNvSpPr>
                <a:spLocks noChangeAspect="1"/>
              </p:cNvSpPr>
              <p:nvPr>
                <p:custDataLst>
                  <p:tags r:id="rId14"/>
                </p:custDataLst>
              </p:nvPr>
            </p:nvSpPr>
            <p:spPr bwMode="gray">
              <a:xfrm>
                <a:off x="4495" y="1198"/>
                <a:ext cx="160" cy="160"/>
              </a:xfrm>
              <a:prstGeom prst="arc">
                <a:avLst>
                  <a:gd name="adj1" fmla="val 16200000"/>
                  <a:gd name="adj2" fmla="val 5400000"/>
                </a:avLst>
              </a:pr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rtl="0"/>
                <a:endParaRPr lang="en-US" sz="2448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Legend1"/>
            <p:cNvSpPr>
              <a:spLocks noChangeArrowheads="1"/>
            </p:cNvSpPr>
            <p:nvPr/>
          </p:nvSpPr>
          <p:spPr bwMode="gray">
            <a:xfrm>
              <a:off x="8089900" y="263525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8" name="Legend2"/>
            <p:cNvSpPr>
              <a:spLocks noChangeArrowheads="1"/>
            </p:cNvSpPr>
            <p:nvPr/>
          </p:nvSpPr>
          <p:spPr bwMode="gray">
            <a:xfrm>
              <a:off x="8089900" y="538163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49" name="Legend3"/>
            <p:cNvSpPr>
              <a:spLocks noChangeArrowheads="1"/>
            </p:cNvSpPr>
            <p:nvPr/>
          </p:nvSpPr>
          <p:spPr bwMode="gray">
            <a:xfrm>
              <a:off x="8089900" y="812802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50" name="Legend4"/>
            <p:cNvSpPr>
              <a:spLocks noChangeArrowheads="1"/>
            </p:cNvSpPr>
            <p:nvPr/>
          </p:nvSpPr>
          <p:spPr bwMode="gray">
            <a:xfrm>
              <a:off x="8089900" y="1084265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  <p:sp>
          <p:nvSpPr>
            <p:cNvPr id="51" name="Legend5"/>
            <p:cNvSpPr>
              <a:spLocks noChangeArrowheads="1"/>
            </p:cNvSpPr>
            <p:nvPr/>
          </p:nvSpPr>
          <p:spPr bwMode="gray">
            <a:xfrm>
              <a:off x="8089900" y="1360490"/>
              <a:ext cx="519373" cy="1883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0" tIns="0" rIns="0" bIns="0">
              <a:spAutoFit/>
            </a:bodyPr>
            <a:lstStyle/>
            <a:p>
              <a:pPr defTabSz="913253" rtl="0">
                <a:buClr>
                  <a:schemeClr val="tx2"/>
                </a:buClr>
              </a:pPr>
              <a:r>
                <a:rPr lang="en-US" sz="1224" baseline="0" dirty="0"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rPr>
                <a:t>Legend</a:t>
              </a:r>
            </a:p>
          </p:txBody>
        </p:sp>
      </p:grpSp>
      <p:sp>
        <p:nvSpPr>
          <p:cNvPr id="62" name="Text Placeholder 2"/>
          <p:cNvSpPr>
            <a:spLocks noGrp="1"/>
          </p:cNvSpPr>
          <p:nvPr userDrawn="1">
            <p:ph type="body" idx="1"/>
          </p:nvPr>
        </p:nvSpPr>
        <p:spPr bwMode="gray">
          <a:xfrm>
            <a:off x="1482091" y="1991016"/>
            <a:ext cx="4389573" cy="144402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 latinLnBrk="0"/>
            <a:r>
              <a:rPr lang="en-US" dirty="0"/>
              <a:t>Edit Master text styles</a:t>
            </a:r>
          </a:p>
          <a:p>
            <a:pPr lvl="1" latinLnBrk="0"/>
            <a:r>
              <a:rPr lang="en-US" dirty="0"/>
              <a:t>Second level</a:t>
            </a:r>
          </a:p>
          <a:p>
            <a:pPr lvl="2" latinLnBrk="0"/>
            <a:r>
              <a:rPr lang="en-US" dirty="0"/>
              <a:t>Third level</a:t>
            </a:r>
          </a:p>
          <a:p>
            <a:pPr lvl="3" latinLnBrk="0"/>
            <a:r>
              <a:rPr lang="en-US" dirty="0"/>
              <a:t>Fourth level</a:t>
            </a:r>
          </a:p>
          <a:p>
            <a:pPr lvl="4" latinLnBrk="0"/>
            <a:r>
              <a:rPr lang="en-US" dirty="0"/>
              <a:t>Fifth level</a:t>
            </a:r>
          </a:p>
        </p:txBody>
      </p:sp>
      <p:sp>
        <p:nvSpPr>
          <p:cNvPr id="64" name="Freeform 54">
            <a:extLst>
              <a:ext uri="{FF2B5EF4-FFF2-40B4-BE49-F238E27FC236}">
                <a16:creationId xmlns:a16="http://schemas.microsoft.com/office/drawing/2014/main" id="{CEE8CB29-A069-4117-A24A-F504EB604E8C}"/>
              </a:ext>
            </a:extLst>
          </p:cNvPr>
          <p:cNvSpPr>
            <a:spLocks noEditPoints="1"/>
          </p:cNvSpPr>
          <p:nvPr userDrawn="1"/>
        </p:nvSpPr>
        <p:spPr bwMode="gray">
          <a:xfrm>
            <a:off x="11387785" y="260650"/>
            <a:ext cx="308914" cy="309906"/>
          </a:xfrm>
          <a:custGeom>
            <a:avLst/>
            <a:gdLst>
              <a:gd name="T0" fmla="*/ 227 w 396"/>
              <a:gd name="T1" fmla="*/ 310 h 397"/>
              <a:gd name="T2" fmla="*/ 227 w 396"/>
              <a:gd name="T3" fmla="*/ 91 h 397"/>
              <a:gd name="T4" fmla="*/ 204 w 396"/>
              <a:gd name="T5" fmla="*/ 68 h 397"/>
              <a:gd name="T6" fmla="*/ 152 w 396"/>
              <a:gd name="T7" fmla="*/ 68 h 397"/>
              <a:gd name="T8" fmla="*/ 152 w 396"/>
              <a:gd name="T9" fmla="*/ 92 h 397"/>
              <a:gd name="T10" fmla="*/ 155 w 396"/>
              <a:gd name="T11" fmla="*/ 92 h 397"/>
              <a:gd name="T12" fmla="*/ 169 w 396"/>
              <a:gd name="T13" fmla="*/ 109 h 397"/>
              <a:gd name="T14" fmla="*/ 169 w 396"/>
              <a:gd name="T15" fmla="*/ 310 h 397"/>
              <a:gd name="T16" fmla="*/ 227 w 396"/>
              <a:gd name="T17" fmla="*/ 310 h 397"/>
              <a:gd name="T18" fmla="*/ 252 w 396"/>
              <a:gd name="T19" fmla="*/ 310 h 397"/>
              <a:gd name="T20" fmla="*/ 309 w 396"/>
              <a:gd name="T21" fmla="*/ 310 h 397"/>
              <a:gd name="T22" fmla="*/ 309 w 396"/>
              <a:gd name="T23" fmla="*/ 139 h 397"/>
              <a:gd name="T24" fmla="*/ 286 w 396"/>
              <a:gd name="T25" fmla="*/ 116 h 397"/>
              <a:gd name="T26" fmla="*/ 252 w 396"/>
              <a:gd name="T27" fmla="*/ 116 h 397"/>
              <a:gd name="T28" fmla="*/ 252 w 396"/>
              <a:gd name="T29" fmla="*/ 310 h 397"/>
              <a:gd name="T30" fmla="*/ 144 w 396"/>
              <a:gd name="T31" fmla="*/ 310 h 397"/>
              <a:gd name="T32" fmla="*/ 144 w 396"/>
              <a:gd name="T33" fmla="*/ 116 h 397"/>
              <a:gd name="T34" fmla="*/ 111 w 396"/>
              <a:gd name="T35" fmla="*/ 116 h 397"/>
              <a:gd name="T36" fmla="*/ 87 w 396"/>
              <a:gd name="T37" fmla="*/ 139 h 397"/>
              <a:gd name="T38" fmla="*/ 87 w 396"/>
              <a:gd name="T39" fmla="*/ 310 h 397"/>
              <a:gd name="T40" fmla="*/ 144 w 396"/>
              <a:gd name="T41" fmla="*/ 310 h 397"/>
              <a:gd name="T42" fmla="*/ 363 w 396"/>
              <a:gd name="T43" fmla="*/ 199 h 397"/>
              <a:gd name="T44" fmla="*/ 198 w 396"/>
              <a:gd name="T45" fmla="*/ 365 h 397"/>
              <a:gd name="T46" fmla="*/ 33 w 396"/>
              <a:gd name="T47" fmla="*/ 199 h 397"/>
              <a:gd name="T48" fmla="*/ 198 w 396"/>
              <a:gd name="T49" fmla="*/ 32 h 397"/>
              <a:gd name="T50" fmla="*/ 363 w 396"/>
              <a:gd name="T51" fmla="*/ 199 h 397"/>
              <a:gd name="T52" fmla="*/ 396 w 396"/>
              <a:gd name="T53" fmla="*/ 199 h 397"/>
              <a:gd name="T54" fmla="*/ 198 w 396"/>
              <a:gd name="T55" fmla="*/ 0 h 397"/>
              <a:gd name="T56" fmla="*/ 0 w 396"/>
              <a:gd name="T57" fmla="*/ 199 h 397"/>
              <a:gd name="T58" fmla="*/ 198 w 396"/>
              <a:gd name="T59" fmla="*/ 397 h 397"/>
              <a:gd name="T60" fmla="*/ 396 w 396"/>
              <a:gd name="T61" fmla="*/ 199 h 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96" h="397">
                <a:moveTo>
                  <a:pt x="227" y="310"/>
                </a:moveTo>
                <a:cubicBezTo>
                  <a:pt x="227" y="91"/>
                  <a:pt x="227" y="91"/>
                  <a:pt x="227" y="91"/>
                </a:cubicBezTo>
                <a:cubicBezTo>
                  <a:pt x="227" y="73"/>
                  <a:pt x="220" y="68"/>
                  <a:pt x="204" y="68"/>
                </a:cubicBezTo>
                <a:cubicBezTo>
                  <a:pt x="152" y="68"/>
                  <a:pt x="152" y="68"/>
                  <a:pt x="152" y="68"/>
                </a:cubicBezTo>
                <a:cubicBezTo>
                  <a:pt x="152" y="92"/>
                  <a:pt x="152" y="92"/>
                  <a:pt x="152" y="92"/>
                </a:cubicBezTo>
                <a:cubicBezTo>
                  <a:pt x="155" y="92"/>
                  <a:pt x="155" y="92"/>
                  <a:pt x="155" y="92"/>
                </a:cubicBezTo>
                <a:cubicBezTo>
                  <a:pt x="167" y="92"/>
                  <a:pt x="169" y="95"/>
                  <a:pt x="169" y="109"/>
                </a:cubicBezTo>
                <a:cubicBezTo>
                  <a:pt x="169" y="310"/>
                  <a:pt x="169" y="310"/>
                  <a:pt x="169" y="310"/>
                </a:cubicBezTo>
                <a:lnTo>
                  <a:pt x="227" y="310"/>
                </a:lnTo>
                <a:close/>
                <a:moveTo>
                  <a:pt x="252" y="310"/>
                </a:moveTo>
                <a:cubicBezTo>
                  <a:pt x="309" y="310"/>
                  <a:pt x="309" y="310"/>
                  <a:pt x="309" y="310"/>
                </a:cubicBezTo>
                <a:cubicBezTo>
                  <a:pt x="309" y="139"/>
                  <a:pt x="309" y="139"/>
                  <a:pt x="309" y="139"/>
                </a:cubicBezTo>
                <a:cubicBezTo>
                  <a:pt x="309" y="122"/>
                  <a:pt x="302" y="116"/>
                  <a:pt x="286" y="116"/>
                </a:cubicBezTo>
                <a:cubicBezTo>
                  <a:pt x="252" y="116"/>
                  <a:pt x="252" y="116"/>
                  <a:pt x="252" y="116"/>
                </a:cubicBezTo>
                <a:lnTo>
                  <a:pt x="252" y="310"/>
                </a:lnTo>
                <a:close/>
                <a:moveTo>
                  <a:pt x="144" y="310"/>
                </a:moveTo>
                <a:cubicBezTo>
                  <a:pt x="144" y="116"/>
                  <a:pt x="144" y="116"/>
                  <a:pt x="144" y="116"/>
                </a:cubicBezTo>
                <a:cubicBezTo>
                  <a:pt x="111" y="116"/>
                  <a:pt x="111" y="116"/>
                  <a:pt x="111" y="116"/>
                </a:cubicBezTo>
                <a:cubicBezTo>
                  <a:pt x="94" y="116"/>
                  <a:pt x="87" y="122"/>
                  <a:pt x="87" y="139"/>
                </a:cubicBezTo>
                <a:cubicBezTo>
                  <a:pt x="87" y="310"/>
                  <a:pt x="87" y="310"/>
                  <a:pt x="87" y="310"/>
                </a:cubicBezTo>
                <a:lnTo>
                  <a:pt x="144" y="310"/>
                </a:lnTo>
                <a:close/>
                <a:moveTo>
                  <a:pt x="363" y="199"/>
                </a:moveTo>
                <a:cubicBezTo>
                  <a:pt x="363" y="295"/>
                  <a:pt x="293" y="365"/>
                  <a:pt x="198" y="365"/>
                </a:cubicBezTo>
                <a:cubicBezTo>
                  <a:pt x="103" y="365"/>
                  <a:pt x="33" y="295"/>
                  <a:pt x="33" y="199"/>
                </a:cubicBezTo>
                <a:cubicBezTo>
                  <a:pt x="33" y="102"/>
                  <a:pt x="103" y="32"/>
                  <a:pt x="198" y="32"/>
                </a:cubicBezTo>
                <a:cubicBezTo>
                  <a:pt x="293" y="32"/>
                  <a:pt x="363" y="103"/>
                  <a:pt x="363" y="199"/>
                </a:cubicBezTo>
                <a:moveTo>
                  <a:pt x="396" y="199"/>
                </a:moveTo>
                <a:cubicBezTo>
                  <a:pt x="396" y="85"/>
                  <a:pt x="312" y="0"/>
                  <a:pt x="198" y="0"/>
                </a:cubicBezTo>
                <a:cubicBezTo>
                  <a:pt x="85" y="0"/>
                  <a:pt x="0" y="85"/>
                  <a:pt x="0" y="199"/>
                </a:cubicBezTo>
                <a:cubicBezTo>
                  <a:pt x="0" y="312"/>
                  <a:pt x="85" y="397"/>
                  <a:pt x="198" y="397"/>
                </a:cubicBezTo>
                <a:cubicBezTo>
                  <a:pt x="312" y="397"/>
                  <a:pt x="396" y="312"/>
                  <a:pt x="396" y="199"/>
                </a:cubicBezTo>
              </a:path>
            </a:pathLst>
          </a:custGeom>
          <a:solidFill>
            <a:srgbClr val="003781"/>
          </a:solidFill>
          <a:ln>
            <a:noFill/>
          </a:ln>
        </p:spPr>
        <p:txBody>
          <a:bodyPr vert="horz" wrap="square" lIns="121846" tIns="60923" rIns="121846" bIns="60923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121855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00378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" name="MSIPCMContentMarking" descr="{&quot;HashCode&quot;:417909460,&quot;Placement&quot;:&quot;Header&quot;,&quot;Top&quot;:0.0,&quot;Left&quot;:453.295349,&quot;SlideWidth&quot;:960,&quot;SlideHeight&quot;:540}">
            <a:extLst>
              <a:ext uri="{FF2B5EF4-FFF2-40B4-BE49-F238E27FC236}">
                <a16:creationId xmlns:a16="http://schemas.microsoft.com/office/drawing/2014/main" id="{14A670C0-8320-4386-8F16-BD8558FF1373}"/>
              </a:ext>
            </a:extLst>
          </p:cNvPr>
          <p:cNvSpPr txBox="1"/>
          <p:nvPr userDrawn="1"/>
        </p:nvSpPr>
        <p:spPr>
          <a:xfrm>
            <a:off x="5756851" y="0"/>
            <a:ext cx="678298" cy="262344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pl-PL" sz="1000">
                <a:solidFill>
                  <a:srgbClr val="000000"/>
                </a:solidFill>
                <a:latin typeface="Calibri" panose="020F0502020204030204" pitchFamily="34" charset="0"/>
              </a:rPr>
              <a:t>Internal</a:t>
            </a:r>
          </a:p>
        </p:txBody>
      </p:sp>
    </p:spTree>
    <p:extLst>
      <p:ext uri="{BB962C8B-B14F-4D97-AF65-F5344CB8AC3E}">
        <p14:creationId xmlns:p14="http://schemas.microsoft.com/office/powerpoint/2010/main" val="3199364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hf hdr="0" ftr="0" dt="0"/>
  <p:txStyles>
    <p:titleStyle>
      <a:lvl1pPr algn="l" defTabSz="1217732" rtl="0" eaLnBrk="1" fontAlgn="base" hangingPunct="1">
        <a:spcBef>
          <a:spcPct val="0"/>
        </a:spcBef>
        <a:spcAft>
          <a:spcPct val="0"/>
        </a:spcAft>
        <a:tabLst>
          <a:tab pos="367047" algn="l"/>
        </a:tabLst>
        <a:defRPr sz="2448" b="1" baseline="0">
          <a:solidFill>
            <a:srgbClr val="49648C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Arial" panose="020B0604020202020204" pitchFamily="34" charset="0"/>
        </a:defRPr>
      </a:lvl1pPr>
      <a:lvl2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2pPr>
      <a:lvl3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3pPr>
      <a:lvl4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4pPr>
      <a:lvl5pPr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5pPr>
      <a:lvl6pPr marL="621821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6pPr>
      <a:lvl7pPr marL="1243641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7pPr>
      <a:lvl8pPr marL="1865462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8pPr>
      <a:lvl9pPr marL="2487282" algn="l" defTabSz="1217732" rtl="0" eaLnBrk="1" fontAlgn="base" hangingPunct="1">
        <a:spcBef>
          <a:spcPct val="0"/>
        </a:spcBef>
        <a:spcAft>
          <a:spcPct val="0"/>
        </a:spcAft>
        <a:defRPr sz="2583" b="1">
          <a:solidFill>
            <a:schemeClr val="tx2"/>
          </a:solidFill>
          <a:latin typeface="Arial" charset="0"/>
        </a:defRPr>
      </a:lvl9pPr>
    </p:titleStyle>
    <p:bodyStyle>
      <a:lvl1pPr marL="0" indent="0" algn="l" defTabSz="913253" rtl="0" eaLnBrk="1" fontAlgn="base" latinLnBrk="0" hangingPunct="1">
        <a:spcBef>
          <a:spcPct val="0"/>
        </a:spcBef>
        <a:spcAft>
          <a:spcPct val="0"/>
        </a:spcAft>
        <a:buClr>
          <a:schemeClr val="tx2"/>
        </a:buClr>
        <a:buSzPct val="100000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1pPr>
      <a:lvl2pPr marL="198287" indent="-194615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25000"/>
        <a:buFont typeface="Arial" charset="0"/>
        <a:buChar char="▪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2pPr>
      <a:lvl3pPr marL="490630" indent="-291464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00000"/>
        <a:buFont typeface="Arial" charset="0"/>
        <a:buChar char="–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3pPr>
      <a:lvl4pPr marL="627909" indent="-157895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120000"/>
        <a:buFont typeface="Arial" panose="020B0604020202020204" pitchFamily="34" charset="0"/>
        <a:buChar char="•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4pPr>
      <a:lvl5pPr marL="816099" indent="-184594" algn="l" defTabSz="913253" rtl="0" eaLnBrk="1" fontAlgn="base" latinLnBrk="0" hangingPunct="1">
        <a:spcBef>
          <a:spcPct val="0"/>
        </a:spcBef>
        <a:spcAft>
          <a:spcPct val="0"/>
        </a:spcAft>
        <a:buClrTx/>
        <a:buSzPct val="89000"/>
        <a:buFont typeface="Arial" panose="020B0604020202020204" pitchFamily="34" charset="0"/>
        <a:buChar char="–"/>
        <a:defRPr lang="en-US" sz="1632" baseline="0" dirty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  <a:sym typeface="Arial" panose="020B0604020202020204" pitchFamily="34" charset="0"/>
        </a:defRPr>
      </a:lvl5pPr>
      <a:lvl6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6pPr>
      <a:lvl7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7pPr>
      <a:lvl8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8pPr>
      <a:lvl9pPr marL="1019786" indent="-177046" algn="l" defTabSz="1217732" rtl="0" eaLnBrk="1" fontAlgn="base" hangingPunct="1">
        <a:spcBef>
          <a:spcPct val="0"/>
        </a:spcBef>
        <a:spcAft>
          <a:spcPct val="0"/>
        </a:spcAft>
        <a:buClr>
          <a:schemeClr val="tx2"/>
        </a:buClr>
        <a:buSzPct val="89000"/>
        <a:buFont typeface="Arial" charset="0"/>
        <a:buChar char="-"/>
        <a:defRPr sz="2176" baseline="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1pPr>
      <a:lvl2pPr marL="621821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2pPr>
      <a:lvl3pPr marL="1243641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3pPr>
      <a:lvl4pPr marL="1865462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4pPr>
      <a:lvl5pPr marL="2487282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5pPr>
      <a:lvl6pPr marL="3109103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6pPr>
      <a:lvl7pPr marL="3730924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7pPr>
      <a:lvl8pPr marL="4352744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8pPr>
      <a:lvl9pPr marL="4974565" algn="l" defTabSz="1243641" rtl="0" eaLnBrk="1" latinLnBrk="0" hangingPunct="1">
        <a:defRPr sz="244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Łącznik prosty 20">
            <a:extLst>
              <a:ext uri="{FF2B5EF4-FFF2-40B4-BE49-F238E27FC236}">
                <a16:creationId xmlns:a16="http://schemas.microsoft.com/office/drawing/2014/main" id="{73977D10-EF27-4BF5-9C36-F77F25998852}"/>
              </a:ext>
            </a:extLst>
          </p:cNvPr>
          <p:cNvCxnSpPr>
            <a:cxnSpLocks/>
            <a:stCxn id="26" idx="2"/>
            <a:endCxn id="26" idx="2"/>
          </p:cNvCxnSpPr>
          <p:nvPr/>
        </p:nvCxnSpPr>
        <p:spPr>
          <a:xfrm>
            <a:off x="6096000" y="907836"/>
            <a:ext cx="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86AAFDD7-DCCC-4DF5-9858-D12C7CFA80D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3792" y="1587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31" imgH="232" progId="TCLayout.ActiveDocument.1">
                  <p:embed/>
                </p:oleObj>
              </mc:Choice>
              <mc:Fallback>
                <p:oleObj name="think-cell Slide" r:id="rId4" imgW="231" imgH="232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86AAFDD7-DCCC-4DF5-9858-D12C7CFA80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792" y="1587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Rectangle 25">
            <a:extLst>
              <a:ext uri="{FF2B5EF4-FFF2-40B4-BE49-F238E27FC236}">
                <a16:creationId xmlns:a16="http://schemas.microsoft.com/office/drawing/2014/main" id="{B109DCCC-2DF1-4E59-97E4-F18A90C517B0}"/>
              </a:ext>
            </a:extLst>
          </p:cNvPr>
          <p:cNvSpPr>
            <a:spLocks/>
          </p:cNvSpPr>
          <p:nvPr/>
        </p:nvSpPr>
        <p:spPr>
          <a:xfrm>
            <a:off x="4715265" y="220028"/>
            <a:ext cx="2761469" cy="687808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1000" b="1" dirty="0">
                <a:solidFill>
                  <a:srgbClr val="FFFFFF"/>
                </a:solidFill>
                <a:latin typeface="Arial"/>
              </a:rPr>
              <a:t>Zarząd</a:t>
            </a:r>
          </a:p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1000" b="1" dirty="0">
                <a:solidFill>
                  <a:srgbClr val="FFFFFF"/>
                </a:solidFill>
                <a:latin typeface="Arial"/>
              </a:rPr>
              <a:t>TUiR Allianz Polska S.A.</a:t>
            </a:r>
            <a:endParaRPr lang="en-AU" sz="100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30" name="Rectangle 27">
            <a:extLst>
              <a:ext uri="{FF2B5EF4-FFF2-40B4-BE49-F238E27FC236}">
                <a16:creationId xmlns:a16="http://schemas.microsoft.com/office/drawing/2014/main" id="{9DC83600-ED7C-46D2-9205-FE2636A4B0AD}"/>
              </a:ext>
            </a:extLst>
          </p:cNvPr>
          <p:cNvSpPr>
            <a:spLocks/>
          </p:cNvSpPr>
          <p:nvPr/>
        </p:nvSpPr>
        <p:spPr>
          <a:xfrm>
            <a:off x="279385" y="1199821"/>
            <a:ext cx="1616943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Zarządzania</a:t>
            </a:r>
          </a:p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Wewnętrznego</a:t>
            </a:r>
          </a:p>
        </p:txBody>
      </p:sp>
      <p:cxnSp>
        <p:nvCxnSpPr>
          <p:cNvPr id="7266" name="Łącznik prosty 7265">
            <a:extLst>
              <a:ext uri="{FF2B5EF4-FFF2-40B4-BE49-F238E27FC236}">
                <a16:creationId xmlns:a16="http://schemas.microsoft.com/office/drawing/2014/main" id="{4FD027AB-C079-593A-DF2F-6038142880B6}"/>
              </a:ext>
            </a:extLst>
          </p:cNvPr>
          <p:cNvCxnSpPr>
            <a:cxnSpLocks/>
          </p:cNvCxnSpPr>
          <p:nvPr/>
        </p:nvCxnSpPr>
        <p:spPr>
          <a:xfrm>
            <a:off x="4781055" y="2241532"/>
            <a:ext cx="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27">
            <a:extLst>
              <a:ext uri="{FF2B5EF4-FFF2-40B4-BE49-F238E27FC236}">
                <a16:creationId xmlns:a16="http://schemas.microsoft.com/office/drawing/2014/main" id="{F22D7588-733C-8587-CB0A-7CEB0939AEB3}"/>
              </a:ext>
            </a:extLst>
          </p:cNvPr>
          <p:cNvSpPr>
            <a:spLocks/>
          </p:cNvSpPr>
          <p:nvPr/>
        </p:nvSpPr>
        <p:spPr>
          <a:xfrm>
            <a:off x="2014229" y="1209159"/>
            <a:ext cx="1691520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Finansowy</a:t>
            </a:r>
          </a:p>
        </p:txBody>
      </p:sp>
      <p:sp>
        <p:nvSpPr>
          <p:cNvPr id="46" name="Rectangle 27">
            <a:extLst>
              <a:ext uri="{FF2B5EF4-FFF2-40B4-BE49-F238E27FC236}">
                <a16:creationId xmlns:a16="http://schemas.microsoft.com/office/drawing/2014/main" id="{4A7396C4-DC5D-DE04-B8CF-747F8FD0BD18}"/>
              </a:ext>
            </a:extLst>
          </p:cNvPr>
          <p:cNvSpPr>
            <a:spLocks/>
          </p:cNvSpPr>
          <p:nvPr/>
        </p:nvSpPr>
        <p:spPr>
          <a:xfrm>
            <a:off x="4097470" y="1209159"/>
            <a:ext cx="2092435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Operacji</a:t>
            </a:r>
          </a:p>
        </p:txBody>
      </p:sp>
      <p:sp>
        <p:nvSpPr>
          <p:cNvPr id="50" name="Rectangle 27">
            <a:extLst>
              <a:ext uri="{FF2B5EF4-FFF2-40B4-BE49-F238E27FC236}">
                <a16:creationId xmlns:a16="http://schemas.microsoft.com/office/drawing/2014/main" id="{605A6D68-999D-16D8-C8B6-62BD31B73F8E}"/>
              </a:ext>
            </a:extLst>
          </p:cNvPr>
          <p:cNvSpPr>
            <a:spLocks/>
          </p:cNvSpPr>
          <p:nvPr/>
        </p:nvSpPr>
        <p:spPr>
          <a:xfrm>
            <a:off x="6581626" y="1226056"/>
            <a:ext cx="1701015" cy="689468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Sprzedaży Ubezpieczeń</a:t>
            </a:r>
          </a:p>
          <a:p>
            <a:pPr algn="ctr" defTabSz="44441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 Kanały Własne</a:t>
            </a:r>
          </a:p>
        </p:txBody>
      </p:sp>
      <p:sp>
        <p:nvSpPr>
          <p:cNvPr id="52" name="Rectangle 27">
            <a:extLst>
              <a:ext uri="{FF2B5EF4-FFF2-40B4-BE49-F238E27FC236}">
                <a16:creationId xmlns:a16="http://schemas.microsoft.com/office/drawing/2014/main" id="{5FEE738A-625B-0E14-4AE3-525AC717B4B4}"/>
              </a:ext>
            </a:extLst>
          </p:cNvPr>
          <p:cNvSpPr>
            <a:spLocks/>
          </p:cNvSpPr>
          <p:nvPr/>
        </p:nvSpPr>
        <p:spPr>
          <a:xfrm>
            <a:off x="8373882" y="1226838"/>
            <a:ext cx="1701015" cy="66245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Sprzedaży Ubezpieczeń</a:t>
            </a:r>
          </a:p>
          <a:p>
            <a:pPr marR="0" lvl="0" indent="0" algn="ctr" defTabSz="444411" fontAlgn="auto"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Kanały Zewnętrzne</a:t>
            </a:r>
          </a:p>
        </p:txBody>
      </p:sp>
      <p:sp>
        <p:nvSpPr>
          <p:cNvPr id="3" name="Rectangle 27">
            <a:extLst>
              <a:ext uri="{FF2B5EF4-FFF2-40B4-BE49-F238E27FC236}">
                <a16:creationId xmlns:a16="http://schemas.microsoft.com/office/drawing/2014/main" id="{A3247E89-8441-7F1C-92AC-6323CFA0F27F}"/>
              </a:ext>
            </a:extLst>
          </p:cNvPr>
          <p:cNvSpPr>
            <a:spLocks/>
          </p:cNvSpPr>
          <p:nvPr/>
        </p:nvSpPr>
        <p:spPr>
          <a:xfrm>
            <a:off x="10271976" y="1209159"/>
            <a:ext cx="1701015" cy="662451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Pion Ubezpieczeń</a:t>
            </a:r>
          </a:p>
          <a:p>
            <a:pPr marR="0" lvl="0" indent="0" algn="ctr" defTabSz="444411" fontAlgn="auto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lang="pl-PL" sz="900" b="1" dirty="0">
                <a:solidFill>
                  <a:srgbClr val="FFFFFF"/>
                </a:solidFill>
                <a:latin typeface="Arial"/>
              </a:rPr>
              <a:t> Majątkowych - Produkty</a:t>
            </a:r>
          </a:p>
        </p:txBody>
      </p:sp>
      <p:sp>
        <p:nvSpPr>
          <p:cNvPr id="5" name="Rectangle 27">
            <a:extLst>
              <a:ext uri="{FF2B5EF4-FFF2-40B4-BE49-F238E27FC236}">
                <a16:creationId xmlns:a16="http://schemas.microsoft.com/office/drawing/2014/main" id="{28F975BC-73AA-D92E-79E7-FC6D91BE6DD8}"/>
              </a:ext>
            </a:extLst>
          </p:cNvPr>
          <p:cNvSpPr>
            <a:spLocks/>
          </p:cNvSpPr>
          <p:nvPr/>
        </p:nvSpPr>
        <p:spPr>
          <a:xfrm>
            <a:off x="10643256" y="243007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Produktami</a:t>
            </a:r>
          </a:p>
        </p:txBody>
      </p:sp>
      <p:sp>
        <p:nvSpPr>
          <p:cNvPr id="8" name="Rectangle 27">
            <a:extLst>
              <a:ext uri="{FF2B5EF4-FFF2-40B4-BE49-F238E27FC236}">
                <a16:creationId xmlns:a16="http://schemas.microsoft.com/office/drawing/2014/main" id="{284E193B-5AF8-87DE-1CC8-5235DF8F3CDD}"/>
              </a:ext>
            </a:extLst>
          </p:cNvPr>
          <p:cNvSpPr>
            <a:spLocks/>
          </p:cNvSpPr>
          <p:nvPr/>
        </p:nvSpPr>
        <p:spPr>
          <a:xfrm>
            <a:off x="10643256" y="296605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Ubezpieczeń Korporacyjnych</a:t>
            </a:r>
          </a:p>
        </p:txBody>
      </p:sp>
      <p:sp>
        <p:nvSpPr>
          <p:cNvPr id="10" name="Rectangle 27">
            <a:extLst>
              <a:ext uri="{FF2B5EF4-FFF2-40B4-BE49-F238E27FC236}">
                <a16:creationId xmlns:a16="http://schemas.microsoft.com/office/drawing/2014/main" id="{783280C1-6F52-6A8E-66E4-AB6287418D5E}"/>
              </a:ext>
            </a:extLst>
          </p:cNvPr>
          <p:cNvSpPr>
            <a:spLocks/>
          </p:cNvSpPr>
          <p:nvPr/>
        </p:nvSpPr>
        <p:spPr>
          <a:xfrm>
            <a:off x="10643256" y="3512882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Portfolio Management</a:t>
            </a:r>
          </a:p>
        </p:txBody>
      </p:sp>
      <p:sp>
        <p:nvSpPr>
          <p:cNvPr id="13" name="Rectangle 27">
            <a:extLst>
              <a:ext uri="{FF2B5EF4-FFF2-40B4-BE49-F238E27FC236}">
                <a16:creationId xmlns:a16="http://schemas.microsoft.com/office/drawing/2014/main" id="{F2F9045E-C5D8-3DFF-F4C4-C86BB16D8723}"/>
              </a:ext>
            </a:extLst>
          </p:cNvPr>
          <p:cNvSpPr>
            <a:spLocks/>
          </p:cNvSpPr>
          <p:nvPr/>
        </p:nvSpPr>
        <p:spPr>
          <a:xfrm>
            <a:off x="8741185" y="249287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Sieci </a:t>
            </a:r>
            <a:r>
              <a:rPr lang="pl-PL" sz="800" b="1" dirty="0" err="1">
                <a:solidFill>
                  <a:schemeClr val="bg1"/>
                </a:solidFill>
              </a:rPr>
              <a:t>Multiagencyjnej</a:t>
            </a:r>
            <a:endParaRPr lang="pl-PL" sz="800" b="1" dirty="0">
              <a:solidFill>
                <a:schemeClr val="bg1"/>
              </a:solidFill>
            </a:endParaRPr>
          </a:p>
        </p:txBody>
      </p:sp>
      <p:sp>
        <p:nvSpPr>
          <p:cNvPr id="14" name="Rectangle 27">
            <a:extLst>
              <a:ext uri="{FF2B5EF4-FFF2-40B4-BE49-F238E27FC236}">
                <a16:creationId xmlns:a16="http://schemas.microsoft.com/office/drawing/2014/main" id="{FB34F530-8252-F310-7737-84D1F6354B8C}"/>
              </a:ext>
            </a:extLst>
          </p:cNvPr>
          <p:cNvSpPr>
            <a:spLocks/>
          </p:cNvSpPr>
          <p:nvPr/>
        </p:nvSpPr>
        <p:spPr>
          <a:xfrm>
            <a:off x="8748205" y="303358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Programów Dealerskich i Leasingów</a:t>
            </a:r>
          </a:p>
        </p:txBody>
      </p:sp>
      <p:sp>
        <p:nvSpPr>
          <p:cNvPr id="15" name="Rectangle 27">
            <a:extLst>
              <a:ext uri="{FF2B5EF4-FFF2-40B4-BE49-F238E27FC236}">
                <a16:creationId xmlns:a16="http://schemas.microsoft.com/office/drawing/2014/main" id="{3DDD0593-AA0C-AC35-069C-A1F3CC475C01}"/>
              </a:ext>
            </a:extLst>
          </p:cNvPr>
          <p:cNvSpPr>
            <a:spLocks/>
          </p:cNvSpPr>
          <p:nvPr/>
        </p:nvSpPr>
        <p:spPr>
          <a:xfrm>
            <a:off x="8741185" y="359006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Sprzedaży Kanały Zewnętrzne</a:t>
            </a:r>
          </a:p>
        </p:txBody>
      </p:sp>
      <p:sp>
        <p:nvSpPr>
          <p:cNvPr id="16" name="Rectangle 27">
            <a:extLst>
              <a:ext uri="{FF2B5EF4-FFF2-40B4-BE49-F238E27FC236}">
                <a16:creationId xmlns:a16="http://schemas.microsoft.com/office/drawing/2014/main" id="{006F1585-3A9C-5B45-79D0-C29953ACFB5C}"/>
              </a:ext>
            </a:extLst>
          </p:cNvPr>
          <p:cNvSpPr>
            <a:spLocks/>
          </p:cNvSpPr>
          <p:nvPr/>
        </p:nvSpPr>
        <p:spPr>
          <a:xfrm>
            <a:off x="8741185" y="195282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Partnerstw Strategicznych i Nowych Kanałów Dystrybucji</a:t>
            </a:r>
          </a:p>
        </p:txBody>
      </p:sp>
      <p:sp>
        <p:nvSpPr>
          <p:cNvPr id="17" name="Rectangle 27">
            <a:extLst>
              <a:ext uri="{FF2B5EF4-FFF2-40B4-BE49-F238E27FC236}">
                <a16:creationId xmlns:a16="http://schemas.microsoft.com/office/drawing/2014/main" id="{DE91372F-5FF9-77E9-9669-2C7890EE28C1}"/>
              </a:ext>
            </a:extLst>
          </p:cNvPr>
          <p:cNvSpPr>
            <a:spLocks/>
          </p:cNvSpPr>
          <p:nvPr/>
        </p:nvSpPr>
        <p:spPr>
          <a:xfrm>
            <a:off x="8741185" y="411435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Sprzedaży Ubezpieczeń Grupowych w Kanałach Zewnętrznych</a:t>
            </a:r>
          </a:p>
        </p:txBody>
      </p:sp>
      <p:sp>
        <p:nvSpPr>
          <p:cNvPr id="18" name="Rectangle 27">
            <a:extLst>
              <a:ext uri="{FF2B5EF4-FFF2-40B4-BE49-F238E27FC236}">
                <a16:creationId xmlns:a16="http://schemas.microsoft.com/office/drawing/2014/main" id="{ED6E4DC8-ED7C-EA95-E220-CB9A843218EB}"/>
              </a:ext>
            </a:extLst>
          </p:cNvPr>
          <p:cNvSpPr>
            <a:spLocks/>
          </p:cNvSpPr>
          <p:nvPr/>
        </p:nvSpPr>
        <p:spPr>
          <a:xfrm>
            <a:off x="6926760" y="195282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Bezpośredniej i CRM</a:t>
            </a:r>
          </a:p>
        </p:txBody>
      </p:sp>
      <p:sp>
        <p:nvSpPr>
          <p:cNvPr id="19" name="Rectangle 27">
            <a:extLst>
              <a:ext uri="{FF2B5EF4-FFF2-40B4-BE49-F238E27FC236}">
                <a16:creationId xmlns:a16="http://schemas.microsoft.com/office/drawing/2014/main" id="{EAB7097D-682A-8FBE-97BB-D62CEA9D4D33}"/>
              </a:ext>
            </a:extLst>
          </p:cNvPr>
          <p:cNvSpPr>
            <a:spLocks/>
          </p:cNvSpPr>
          <p:nvPr/>
        </p:nvSpPr>
        <p:spPr>
          <a:xfrm>
            <a:off x="6940176" y="303187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Sprzedaży Sieci Własnej TA</a:t>
            </a:r>
          </a:p>
        </p:txBody>
      </p:sp>
      <p:sp>
        <p:nvSpPr>
          <p:cNvPr id="22" name="Rectangle 27">
            <a:extLst>
              <a:ext uri="{FF2B5EF4-FFF2-40B4-BE49-F238E27FC236}">
                <a16:creationId xmlns:a16="http://schemas.microsoft.com/office/drawing/2014/main" id="{755CBBC5-D803-7FC0-52E0-733F16C4D69F}"/>
              </a:ext>
            </a:extLst>
          </p:cNvPr>
          <p:cNvSpPr>
            <a:spLocks/>
          </p:cNvSpPr>
          <p:nvPr/>
        </p:nvSpPr>
        <p:spPr>
          <a:xfrm>
            <a:off x="6926760" y="358097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Komunikacji i Organizacji Sieci Sprzedaży Kanały Własne</a:t>
            </a:r>
          </a:p>
        </p:txBody>
      </p:sp>
      <p:sp>
        <p:nvSpPr>
          <p:cNvPr id="23" name="Rectangle 27">
            <a:extLst>
              <a:ext uri="{FF2B5EF4-FFF2-40B4-BE49-F238E27FC236}">
                <a16:creationId xmlns:a16="http://schemas.microsoft.com/office/drawing/2014/main" id="{59E5A473-AB87-CD85-4C44-F6BD07B0172F}"/>
              </a:ext>
            </a:extLst>
          </p:cNvPr>
          <p:cNvSpPr>
            <a:spLocks/>
          </p:cNvSpPr>
          <p:nvPr/>
        </p:nvSpPr>
        <p:spPr>
          <a:xfrm>
            <a:off x="6928690" y="249287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Sprzedaży Kanały Własne</a:t>
            </a:r>
          </a:p>
        </p:txBody>
      </p:sp>
      <p:sp>
        <p:nvSpPr>
          <p:cNvPr id="29" name="Rectangle 27">
            <a:extLst>
              <a:ext uri="{FF2B5EF4-FFF2-40B4-BE49-F238E27FC236}">
                <a16:creationId xmlns:a16="http://schemas.microsoft.com/office/drawing/2014/main" id="{F79CD49C-0A4B-2B57-A1A9-5FE9EC5F382E}"/>
              </a:ext>
            </a:extLst>
          </p:cNvPr>
          <p:cNvSpPr>
            <a:spLocks/>
          </p:cNvSpPr>
          <p:nvPr/>
        </p:nvSpPr>
        <p:spPr>
          <a:xfrm>
            <a:off x="3826619" y="250571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Likwidacji Szkód i Roszczeń</a:t>
            </a:r>
          </a:p>
        </p:txBody>
      </p:sp>
      <p:sp>
        <p:nvSpPr>
          <p:cNvPr id="7200" name="Rectangle 27">
            <a:extLst>
              <a:ext uri="{FF2B5EF4-FFF2-40B4-BE49-F238E27FC236}">
                <a16:creationId xmlns:a16="http://schemas.microsoft.com/office/drawing/2014/main" id="{63BFD42C-BCC9-CC70-4F77-A5754623C02D}"/>
              </a:ext>
            </a:extLst>
          </p:cNvPr>
          <p:cNvSpPr>
            <a:spLocks/>
          </p:cNvSpPr>
          <p:nvPr/>
        </p:nvSpPr>
        <p:spPr>
          <a:xfrm>
            <a:off x="3826619" y="305190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Obsługi Ubezpieczeń</a:t>
            </a:r>
          </a:p>
        </p:txBody>
      </p:sp>
      <p:sp>
        <p:nvSpPr>
          <p:cNvPr id="7201" name="Rectangle 27">
            <a:extLst>
              <a:ext uri="{FF2B5EF4-FFF2-40B4-BE49-F238E27FC236}">
                <a16:creationId xmlns:a16="http://schemas.microsoft.com/office/drawing/2014/main" id="{3608C594-9345-7C37-2999-837603C4A35C}"/>
              </a:ext>
            </a:extLst>
          </p:cNvPr>
          <p:cNvSpPr>
            <a:spLocks/>
          </p:cNvSpPr>
          <p:nvPr/>
        </p:nvSpPr>
        <p:spPr>
          <a:xfrm>
            <a:off x="5180961" y="359723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Wewnętrzny IT</a:t>
            </a:r>
          </a:p>
        </p:txBody>
      </p:sp>
      <p:sp>
        <p:nvSpPr>
          <p:cNvPr id="7202" name="Rectangle 27">
            <a:extLst>
              <a:ext uri="{FF2B5EF4-FFF2-40B4-BE49-F238E27FC236}">
                <a16:creationId xmlns:a16="http://schemas.microsoft.com/office/drawing/2014/main" id="{A4F519F7-6C04-CE84-DA05-257424733C64}"/>
              </a:ext>
            </a:extLst>
          </p:cNvPr>
          <p:cNvSpPr>
            <a:spLocks/>
          </p:cNvSpPr>
          <p:nvPr/>
        </p:nvSpPr>
        <p:spPr>
          <a:xfrm>
            <a:off x="3826619" y="3595199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Rozwoju i Utrzymania Usług IT</a:t>
            </a:r>
          </a:p>
        </p:txBody>
      </p:sp>
      <p:sp>
        <p:nvSpPr>
          <p:cNvPr id="7203" name="Rectangle 27">
            <a:extLst>
              <a:ext uri="{FF2B5EF4-FFF2-40B4-BE49-F238E27FC236}">
                <a16:creationId xmlns:a16="http://schemas.microsoft.com/office/drawing/2014/main" id="{AB2188AF-800D-9111-AC1E-1ADC4A2919DE}"/>
              </a:ext>
            </a:extLst>
          </p:cNvPr>
          <p:cNvSpPr>
            <a:spLocks/>
          </p:cNvSpPr>
          <p:nvPr/>
        </p:nvSpPr>
        <p:spPr>
          <a:xfrm>
            <a:off x="5180961" y="251664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Organizacyjnego</a:t>
            </a:r>
          </a:p>
        </p:txBody>
      </p:sp>
      <p:sp>
        <p:nvSpPr>
          <p:cNvPr id="7204" name="Rectangle 27">
            <a:extLst>
              <a:ext uri="{FF2B5EF4-FFF2-40B4-BE49-F238E27FC236}">
                <a16:creationId xmlns:a16="http://schemas.microsoft.com/office/drawing/2014/main" id="{366150B0-4F42-1C7F-55C7-164F21521D9D}"/>
              </a:ext>
            </a:extLst>
          </p:cNvPr>
          <p:cNvSpPr>
            <a:spLocks/>
          </p:cNvSpPr>
          <p:nvPr/>
        </p:nvSpPr>
        <p:spPr>
          <a:xfrm>
            <a:off x="3823136" y="1963999"/>
            <a:ext cx="1326692" cy="502237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Odporności Cyfrowej</a:t>
            </a:r>
          </a:p>
        </p:txBody>
      </p:sp>
      <p:sp>
        <p:nvSpPr>
          <p:cNvPr id="7205" name="Rectangle 27">
            <a:extLst>
              <a:ext uri="{FF2B5EF4-FFF2-40B4-BE49-F238E27FC236}">
                <a16:creationId xmlns:a16="http://schemas.microsoft.com/office/drawing/2014/main" id="{759DB4B8-33D3-C687-72DE-6E0B4B9159DE}"/>
              </a:ext>
            </a:extLst>
          </p:cNvPr>
          <p:cNvSpPr>
            <a:spLocks/>
          </p:cNvSpPr>
          <p:nvPr/>
        </p:nvSpPr>
        <p:spPr>
          <a:xfrm>
            <a:off x="5180961" y="3047010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Wsparcia Administracyjnego</a:t>
            </a:r>
          </a:p>
        </p:txBody>
      </p:sp>
      <p:sp>
        <p:nvSpPr>
          <p:cNvPr id="7206" name="Rectangle 27">
            <a:extLst>
              <a:ext uri="{FF2B5EF4-FFF2-40B4-BE49-F238E27FC236}">
                <a16:creationId xmlns:a16="http://schemas.microsoft.com/office/drawing/2014/main" id="{E071C11F-B616-BD32-BFA9-316006A4A207}"/>
              </a:ext>
            </a:extLst>
          </p:cNvPr>
          <p:cNvSpPr>
            <a:spLocks/>
          </p:cNvSpPr>
          <p:nvPr/>
        </p:nvSpPr>
        <p:spPr>
          <a:xfrm>
            <a:off x="5180961" y="1964000"/>
            <a:ext cx="1326692" cy="51447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Windykacji</a:t>
            </a:r>
          </a:p>
        </p:txBody>
      </p:sp>
      <p:sp>
        <p:nvSpPr>
          <p:cNvPr id="7208" name="Rectangle 27">
            <a:extLst>
              <a:ext uri="{FF2B5EF4-FFF2-40B4-BE49-F238E27FC236}">
                <a16:creationId xmlns:a16="http://schemas.microsoft.com/office/drawing/2014/main" id="{BC8C561B-CA20-781A-C5E8-7E4FC13D1F36}"/>
              </a:ext>
            </a:extLst>
          </p:cNvPr>
          <p:cNvSpPr>
            <a:spLocks/>
          </p:cNvSpPr>
          <p:nvPr/>
        </p:nvSpPr>
        <p:spPr>
          <a:xfrm>
            <a:off x="2368563" y="250571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Ryzykiem</a:t>
            </a:r>
          </a:p>
        </p:txBody>
      </p:sp>
      <p:sp>
        <p:nvSpPr>
          <p:cNvPr id="7209" name="Rectangle 27">
            <a:extLst>
              <a:ext uri="{FF2B5EF4-FFF2-40B4-BE49-F238E27FC236}">
                <a16:creationId xmlns:a16="http://schemas.microsoft.com/office/drawing/2014/main" id="{B24FB920-EFBA-6474-DE9C-9993E8422C09}"/>
              </a:ext>
            </a:extLst>
          </p:cNvPr>
          <p:cNvSpPr>
            <a:spLocks/>
          </p:cNvSpPr>
          <p:nvPr/>
        </p:nvSpPr>
        <p:spPr>
          <a:xfrm>
            <a:off x="2377665" y="3052539"/>
            <a:ext cx="1307376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Księgowości i Sprawozdawczości</a:t>
            </a:r>
          </a:p>
        </p:txBody>
      </p:sp>
      <p:sp>
        <p:nvSpPr>
          <p:cNvPr id="7210" name="Rectangle 27">
            <a:extLst>
              <a:ext uri="{FF2B5EF4-FFF2-40B4-BE49-F238E27FC236}">
                <a16:creationId xmlns:a16="http://schemas.microsoft.com/office/drawing/2014/main" id="{BF043071-81D4-016D-4081-2AB795298477}"/>
              </a:ext>
            </a:extLst>
          </p:cNvPr>
          <p:cNvSpPr>
            <a:spLocks/>
          </p:cNvSpPr>
          <p:nvPr/>
        </p:nvSpPr>
        <p:spPr>
          <a:xfrm>
            <a:off x="2368563" y="359006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Operacji Finansowych</a:t>
            </a:r>
          </a:p>
        </p:txBody>
      </p:sp>
      <p:sp>
        <p:nvSpPr>
          <p:cNvPr id="7211" name="Rectangle 27">
            <a:extLst>
              <a:ext uri="{FF2B5EF4-FFF2-40B4-BE49-F238E27FC236}">
                <a16:creationId xmlns:a16="http://schemas.microsoft.com/office/drawing/2014/main" id="{3E768A2E-88E8-215E-AE1F-585CE81E62FC}"/>
              </a:ext>
            </a:extLst>
          </p:cNvPr>
          <p:cNvSpPr>
            <a:spLocks/>
          </p:cNvSpPr>
          <p:nvPr/>
        </p:nvSpPr>
        <p:spPr>
          <a:xfrm>
            <a:off x="2368563" y="412998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Planowania</a:t>
            </a:r>
          </a:p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 i Kontrolingu</a:t>
            </a:r>
          </a:p>
        </p:txBody>
      </p:sp>
      <p:sp>
        <p:nvSpPr>
          <p:cNvPr id="7212" name="Rectangle 27">
            <a:extLst>
              <a:ext uri="{FF2B5EF4-FFF2-40B4-BE49-F238E27FC236}">
                <a16:creationId xmlns:a16="http://schemas.microsoft.com/office/drawing/2014/main" id="{68A07A5D-5942-D331-0F6D-EDABB6218AF2}"/>
              </a:ext>
            </a:extLst>
          </p:cNvPr>
          <p:cNvSpPr>
            <a:spLocks/>
          </p:cNvSpPr>
          <p:nvPr/>
        </p:nvSpPr>
        <p:spPr>
          <a:xfrm>
            <a:off x="2368563" y="4666659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Aktuarialny</a:t>
            </a:r>
          </a:p>
        </p:txBody>
      </p:sp>
      <p:sp>
        <p:nvSpPr>
          <p:cNvPr id="7213" name="Rectangle 27">
            <a:extLst>
              <a:ext uri="{FF2B5EF4-FFF2-40B4-BE49-F238E27FC236}">
                <a16:creationId xmlns:a16="http://schemas.microsoft.com/office/drawing/2014/main" id="{98728448-3D9E-B991-9609-8CE28620762A}"/>
              </a:ext>
            </a:extLst>
          </p:cNvPr>
          <p:cNvSpPr>
            <a:spLocks/>
          </p:cNvSpPr>
          <p:nvPr/>
        </p:nvSpPr>
        <p:spPr>
          <a:xfrm>
            <a:off x="2368563" y="1965795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Zakupów</a:t>
            </a:r>
          </a:p>
        </p:txBody>
      </p:sp>
      <p:sp>
        <p:nvSpPr>
          <p:cNvPr id="7215" name="Rectangle 27">
            <a:extLst>
              <a:ext uri="{FF2B5EF4-FFF2-40B4-BE49-F238E27FC236}">
                <a16:creationId xmlns:a16="http://schemas.microsoft.com/office/drawing/2014/main" id="{F8117DDB-BB7F-4EC1-5251-5AEFD9C821C8}"/>
              </a:ext>
            </a:extLst>
          </p:cNvPr>
          <p:cNvSpPr>
            <a:spLocks/>
          </p:cNvSpPr>
          <p:nvPr/>
        </p:nvSpPr>
        <p:spPr>
          <a:xfrm>
            <a:off x="2358349" y="522727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Podatków</a:t>
            </a:r>
          </a:p>
        </p:txBody>
      </p:sp>
      <p:sp>
        <p:nvSpPr>
          <p:cNvPr id="7216" name="Rectangle 27">
            <a:extLst>
              <a:ext uri="{FF2B5EF4-FFF2-40B4-BE49-F238E27FC236}">
                <a16:creationId xmlns:a16="http://schemas.microsoft.com/office/drawing/2014/main" id="{D8F400C6-B6B9-22D8-4FF9-9F015162C4B3}"/>
              </a:ext>
            </a:extLst>
          </p:cNvPr>
          <p:cNvSpPr>
            <a:spLocks/>
          </p:cNvSpPr>
          <p:nvPr/>
        </p:nvSpPr>
        <p:spPr>
          <a:xfrm>
            <a:off x="569636" y="195282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Audytu Wewnętrznego</a:t>
            </a:r>
          </a:p>
        </p:txBody>
      </p:sp>
      <p:sp>
        <p:nvSpPr>
          <p:cNvPr id="7217" name="Rectangle 27">
            <a:extLst>
              <a:ext uri="{FF2B5EF4-FFF2-40B4-BE49-F238E27FC236}">
                <a16:creationId xmlns:a16="http://schemas.microsoft.com/office/drawing/2014/main" id="{6AAC3E71-5D8C-DEA2-9674-72C488997646}"/>
              </a:ext>
            </a:extLst>
          </p:cNvPr>
          <p:cNvSpPr>
            <a:spLocks/>
          </p:cNvSpPr>
          <p:nvPr/>
        </p:nvSpPr>
        <p:spPr>
          <a:xfrm>
            <a:off x="569636" y="2502167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Market Management, Komunikacji i PR</a:t>
            </a:r>
          </a:p>
        </p:txBody>
      </p:sp>
      <p:sp>
        <p:nvSpPr>
          <p:cNvPr id="7218" name="Rectangle 27">
            <a:extLst>
              <a:ext uri="{FF2B5EF4-FFF2-40B4-BE49-F238E27FC236}">
                <a16:creationId xmlns:a16="http://schemas.microsoft.com/office/drawing/2014/main" id="{EE72EE2B-20BA-FE58-CB2D-0D005740864E}"/>
              </a:ext>
            </a:extLst>
          </p:cNvPr>
          <p:cNvSpPr>
            <a:spLocks/>
          </p:cNvSpPr>
          <p:nvPr/>
        </p:nvSpPr>
        <p:spPr>
          <a:xfrm>
            <a:off x="569636" y="303358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Zgodnością</a:t>
            </a:r>
          </a:p>
        </p:txBody>
      </p:sp>
      <p:sp>
        <p:nvSpPr>
          <p:cNvPr id="7221" name="Rectangle 27">
            <a:extLst>
              <a:ext uri="{FF2B5EF4-FFF2-40B4-BE49-F238E27FC236}">
                <a16:creationId xmlns:a16="http://schemas.microsoft.com/office/drawing/2014/main" id="{6BAED581-5818-457D-3E69-DB5927BB2C8F}"/>
              </a:ext>
            </a:extLst>
          </p:cNvPr>
          <p:cNvSpPr>
            <a:spLocks/>
          </p:cNvSpPr>
          <p:nvPr/>
        </p:nvSpPr>
        <p:spPr>
          <a:xfrm>
            <a:off x="569636" y="3575071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Prawny</a:t>
            </a:r>
          </a:p>
        </p:txBody>
      </p:sp>
      <p:sp>
        <p:nvSpPr>
          <p:cNvPr id="7224" name="Rectangle 27">
            <a:extLst>
              <a:ext uri="{FF2B5EF4-FFF2-40B4-BE49-F238E27FC236}">
                <a16:creationId xmlns:a16="http://schemas.microsoft.com/office/drawing/2014/main" id="{86FDB71F-6081-96A0-58DD-414BB3D5FA55}"/>
              </a:ext>
            </a:extLst>
          </p:cNvPr>
          <p:cNvSpPr>
            <a:spLocks/>
          </p:cNvSpPr>
          <p:nvPr/>
        </p:nvSpPr>
        <p:spPr>
          <a:xfrm>
            <a:off x="569041" y="412998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People &amp; </a:t>
            </a:r>
            <a:r>
              <a:rPr lang="en-US" sz="800" b="1" noProof="0" dirty="0">
                <a:solidFill>
                  <a:schemeClr val="bg1"/>
                </a:solidFill>
              </a:rPr>
              <a:t>Culture</a:t>
            </a:r>
            <a:endParaRPr lang="pl-PL" sz="800" b="1" dirty="0">
              <a:solidFill>
                <a:schemeClr val="bg1"/>
              </a:solidFill>
            </a:endParaRPr>
          </a:p>
        </p:txBody>
      </p:sp>
      <p:sp>
        <p:nvSpPr>
          <p:cNvPr id="7225" name="Rectangle 27">
            <a:extLst>
              <a:ext uri="{FF2B5EF4-FFF2-40B4-BE49-F238E27FC236}">
                <a16:creationId xmlns:a16="http://schemas.microsoft.com/office/drawing/2014/main" id="{D80E452E-B12F-6B3E-E145-C1CC922C7A46}"/>
              </a:ext>
            </a:extLst>
          </p:cNvPr>
          <p:cNvSpPr>
            <a:spLocks/>
          </p:cNvSpPr>
          <p:nvPr/>
        </p:nvSpPr>
        <p:spPr>
          <a:xfrm>
            <a:off x="569041" y="466378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Zarządzania Projektami</a:t>
            </a:r>
          </a:p>
        </p:txBody>
      </p:sp>
      <p:sp>
        <p:nvSpPr>
          <p:cNvPr id="7227" name="Rectangle 27">
            <a:extLst>
              <a:ext uri="{FF2B5EF4-FFF2-40B4-BE49-F238E27FC236}">
                <a16:creationId xmlns:a16="http://schemas.microsoft.com/office/drawing/2014/main" id="{935EDA1E-F6D4-A988-2E45-A7EB09A72CC7}"/>
              </a:ext>
            </a:extLst>
          </p:cNvPr>
          <p:cNvSpPr>
            <a:spLocks/>
          </p:cNvSpPr>
          <p:nvPr/>
        </p:nvSpPr>
        <p:spPr>
          <a:xfrm>
            <a:off x="569041" y="5206556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Zespół Inspektora Ochrony Danych</a:t>
            </a:r>
          </a:p>
        </p:txBody>
      </p:sp>
      <p:sp>
        <p:nvSpPr>
          <p:cNvPr id="36" name="Rectangle 27">
            <a:extLst>
              <a:ext uri="{FF2B5EF4-FFF2-40B4-BE49-F238E27FC236}">
                <a16:creationId xmlns:a16="http://schemas.microsoft.com/office/drawing/2014/main" id="{CE9FE990-3D08-EF1B-6548-8F41731851D7}"/>
              </a:ext>
            </a:extLst>
          </p:cNvPr>
          <p:cNvSpPr>
            <a:spLocks/>
          </p:cNvSpPr>
          <p:nvPr/>
        </p:nvSpPr>
        <p:spPr>
          <a:xfrm>
            <a:off x="2358349" y="5771637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Wyceny</a:t>
            </a:r>
          </a:p>
        </p:txBody>
      </p:sp>
      <p:sp>
        <p:nvSpPr>
          <p:cNvPr id="4" name="Rectangle 27">
            <a:extLst>
              <a:ext uri="{FF2B5EF4-FFF2-40B4-BE49-F238E27FC236}">
                <a16:creationId xmlns:a16="http://schemas.microsoft.com/office/drawing/2014/main" id="{9680B1BA-3AA9-0AF9-1B83-FB7A38D7D7BC}"/>
              </a:ext>
            </a:extLst>
          </p:cNvPr>
          <p:cNvSpPr>
            <a:spLocks/>
          </p:cNvSpPr>
          <p:nvPr/>
        </p:nvSpPr>
        <p:spPr>
          <a:xfrm>
            <a:off x="569041" y="6291543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Biuro Zarządu</a:t>
            </a:r>
          </a:p>
        </p:txBody>
      </p:sp>
      <p:sp>
        <p:nvSpPr>
          <p:cNvPr id="9" name="Rectangle 27">
            <a:extLst>
              <a:ext uri="{FF2B5EF4-FFF2-40B4-BE49-F238E27FC236}">
                <a16:creationId xmlns:a16="http://schemas.microsoft.com/office/drawing/2014/main" id="{6080C89B-63BF-2C77-9279-64362F843BA8}"/>
              </a:ext>
            </a:extLst>
          </p:cNvPr>
          <p:cNvSpPr>
            <a:spLocks/>
          </p:cNvSpPr>
          <p:nvPr/>
        </p:nvSpPr>
        <p:spPr>
          <a:xfrm>
            <a:off x="10643256" y="4059714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Portfolio Management Ubezpieczenia Zdrowotne</a:t>
            </a:r>
          </a:p>
        </p:txBody>
      </p:sp>
      <p:sp>
        <p:nvSpPr>
          <p:cNvPr id="12" name="Rectangle 27">
            <a:extLst>
              <a:ext uri="{FF2B5EF4-FFF2-40B4-BE49-F238E27FC236}">
                <a16:creationId xmlns:a16="http://schemas.microsoft.com/office/drawing/2014/main" id="{BB92D97D-36F6-23DF-24DD-C9E2A52DB2C5}"/>
              </a:ext>
            </a:extLst>
          </p:cNvPr>
          <p:cNvSpPr>
            <a:spLocks/>
          </p:cNvSpPr>
          <p:nvPr/>
        </p:nvSpPr>
        <p:spPr>
          <a:xfrm>
            <a:off x="10643256" y="1919619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Ubezpieczeń Grupowych</a:t>
            </a:r>
          </a:p>
        </p:txBody>
      </p:sp>
      <p:sp>
        <p:nvSpPr>
          <p:cNvPr id="32" name="Rectangle 27">
            <a:extLst>
              <a:ext uri="{FF2B5EF4-FFF2-40B4-BE49-F238E27FC236}">
                <a16:creationId xmlns:a16="http://schemas.microsoft.com/office/drawing/2014/main" id="{E27EFC56-C91D-BD83-3F89-C2F0EF1799FA}"/>
              </a:ext>
            </a:extLst>
          </p:cNvPr>
          <p:cNvSpPr>
            <a:spLocks/>
          </p:cNvSpPr>
          <p:nvPr/>
        </p:nvSpPr>
        <p:spPr>
          <a:xfrm>
            <a:off x="10643256" y="4605698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Departament Inwestycji</a:t>
            </a:r>
          </a:p>
        </p:txBody>
      </p:sp>
      <p:sp>
        <p:nvSpPr>
          <p:cNvPr id="7" name="Rectangle 27">
            <a:extLst>
              <a:ext uri="{FF2B5EF4-FFF2-40B4-BE49-F238E27FC236}">
                <a16:creationId xmlns:a16="http://schemas.microsoft.com/office/drawing/2014/main" id="{54D6AA2C-147D-6728-8632-79D946B058DC}"/>
              </a:ext>
            </a:extLst>
          </p:cNvPr>
          <p:cNvSpPr>
            <a:spLocks/>
          </p:cNvSpPr>
          <p:nvPr/>
        </p:nvSpPr>
        <p:spPr>
          <a:xfrm>
            <a:off x="569041" y="5737729"/>
            <a:ext cx="1326692" cy="510456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349" tIns="6349" rIns="6349" bIns="75744" numCol="1" spcCol="1270" anchor="ctr" anchorCtr="0">
            <a:noAutofit/>
          </a:bodyPr>
          <a:lstStyle/>
          <a:p>
            <a:pPr algn="ctr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</a:pPr>
            <a:r>
              <a:rPr lang="pl-PL" sz="800" b="1" dirty="0">
                <a:solidFill>
                  <a:schemeClr val="bg1"/>
                </a:solidFill>
              </a:rPr>
              <a:t>Dział Ochrony Danych Osobowych oraz Zaufanego Wdrażania AI</a:t>
            </a:r>
          </a:p>
        </p:txBody>
      </p:sp>
    </p:spTree>
    <p:extLst>
      <p:ext uri="{BB962C8B-B14F-4D97-AF65-F5344CB8AC3E}">
        <p14:creationId xmlns:p14="http://schemas.microsoft.com/office/powerpoint/2010/main" val="37134632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UVaNioeQEy1srSxzx_jY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  <p:tag name="ANGLE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zYQAL52XBoEJpsjT.99wQ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7F8gqmnYZWsswM78nBVB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p52_QGdZTfdQMQ5JMlra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Logo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irm Format - template">
  <a:themeElements>
    <a:clrScheme name="Custom 5">
      <a:dk1>
        <a:srgbClr val="000000"/>
      </a:dk1>
      <a:lt1>
        <a:srgbClr val="FFFFFF"/>
      </a:lt1>
      <a:dk2>
        <a:srgbClr val="49648C"/>
      </a:dk2>
      <a:lt2>
        <a:srgbClr val="D7D3D9"/>
      </a:lt2>
      <a:accent1>
        <a:srgbClr val="D7D3D9"/>
      </a:accent1>
      <a:accent2>
        <a:srgbClr val="96DCFA"/>
      </a:accent2>
      <a:accent3>
        <a:srgbClr val="49648C"/>
      </a:accent3>
      <a:accent4>
        <a:srgbClr val="333333"/>
      </a:accent4>
      <a:accent5>
        <a:srgbClr val="F27F00"/>
      </a:accent5>
      <a:accent6>
        <a:srgbClr val="808080"/>
      </a:accent6>
      <a:hlink>
        <a:srgbClr val="006983"/>
      </a:hlink>
      <a:folHlink>
        <a:srgbClr val="333333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9525">
          <a:solidFill>
            <a:schemeClr val="accent6"/>
          </a:solidFill>
        </a:ln>
      </a:spPr>
      <a:bodyPr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>
    <a:extraClrScheme>
      <a:clrScheme name="McKinsey Grey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5C5C5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5BD"/>
        </a:hlink>
        <a:folHlink>
          <a:srgbClr val="002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cKinsey Cyan-Blue">
        <a:dk1>
          <a:srgbClr val="000000"/>
        </a:dk1>
        <a:lt1>
          <a:srgbClr val="FFFFFF"/>
        </a:lt1>
        <a:dk2>
          <a:srgbClr val="002960"/>
        </a:dk2>
        <a:lt2>
          <a:srgbClr val="FFFFFF"/>
        </a:lt2>
        <a:accent1>
          <a:srgbClr val="C9F0FF"/>
        </a:accent1>
        <a:accent2>
          <a:srgbClr val="00ADEF"/>
        </a:accent2>
        <a:accent3>
          <a:srgbClr val="0065BD"/>
        </a:accent3>
        <a:accent4>
          <a:srgbClr val="002960"/>
        </a:accent4>
        <a:accent5>
          <a:srgbClr val="F27F00"/>
        </a:accent5>
        <a:accent6>
          <a:srgbClr val="808080"/>
        </a:accent6>
        <a:hlink>
          <a:srgbClr val="006983"/>
        </a:hlink>
        <a:folHlink>
          <a:srgbClr val="3333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Client.potx" id="{229A9951-0015-4A95-ABE7-268DFE211700}" vid="{DE6A701D-A777-4CFA-B1F4-DBE946D34377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191</Words>
  <Application>Microsoft Office PowerPoint</Application>
  <PresentationFormat>Panoramiczny</PresentationFormat>
  <Paragraphs>54</Paragraphs>
  <Slides>1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Firm Format - template</vt:lpstr>
      <vt:lpstr>think-cell Slide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organizational set up to gain higher productivity and support growth ambition</dc:title>
  <dc:creator>Kieres, Anna (Allianz Polska)</dc:creator>
  <cp:lastModifiedBy>ZYMALKOWSKA-DAWNIS, ANETA (TUZ Allianz Polska SA)</cp:lastModifiedBy>
  <cp:revision>108</cp:revision>
  <cp:lastPrinted>2026-09-23T08:54:52Z</cp:lastPrinted>
  <dcterms:created xsi:type="dcterms:W3CDTF">2023-08-25T14:23:12Z</dcterms:created>
  <dcterms:modified xsi:type="dcterms:W3CDTF">2026-09-23T11:25:39Z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63bc15e-e7bf-41c1-bdb3-03882d8a2e2c_Enabled">
    <vt:lpwstr>true</vt:lpwstr>
  </property>
  <property fmtid="{D5CDD505-2E9C-101B-9397-08002B2CF9AE}" pid="3" name="MSIP_Label_863bc15e-e7bf-41c1-bdb3-03882d8a2e2c_SetDate">
    <vt:lpwstr>2023-10-10T13:07:31Z</vt:lpwstr>
  </property>
  <property fmtid="{D5CDD505-2E9C-101B-9397-08002B2CF9AE}" pid="4" name="MSIP_Label_863bc15e-e7bf-41c1-bdb3-03882d8a2e2c_Method">
    <vt:lpwstr>Privileged</vt:lpwstr>
  </property>
  <property fmtid="{D5CDD505-2E9C-101B-9397-08002B2CF9AE}" pid="5" name="MSIP_Label_863bc15e-e7bf-41c1-bdb3-03882d8a2e2c_Name">
    <vt:lpwstr>863bc15e-e7bf-41c1-bdb3-03882d8a2e2c</vt:lpwstr>
  </property>
  <property fmtid="{D5CDD505-2E9C-101B-9397-08002B2CF9AE}" pid="6" name="MSIP_Label_863bc15e-e7bf-41c1-bdb3-03882d8a2e2c_SiteId">
    <vt:lpwstr>6e06e42d-6925-47c6-b9e7-9581c7ca302a</vt:lpwstr>
  </property>
  <property fmtid="{D5CDD505-2E9C-101B-9397-08002B2CF9AE}" pid="7" name="MSIP_Label_863bc15e-e7bf-41c1-bdb3-03882d8a2e2c_ActionId">
    <vt:lpwstr>42b1df38-5350-478b-969c-7cfa448545eb</vt:lpwstr>
  </property>
  <property fmtid="{D5CDD505-2E9C-101B-9397-08002B2CF9AE}" pid="8" name="MSIP_Label_863bc15e-e7bf-41c1-bdb3-03882d8a2e2c_ContentBits">
    <vt:lpwstr>1</vt:lpwstr>
  </property>
  <property fmtid="{D5CDD505-2E9C-101B-9397-08002B2CF9AE}" pid="9" name="_AdHocReviewCycleID">
    <vt:i4>1951524602</vt:i4>
  </property>
  <property fmtid="{D5CDD505-2E9C-101B-9397-08002B2CF9AE}" pid="10" name="_NewReviewCycle">
    <vt:lpwstr/>
  </property>
  <property fmtid="{D5CDD505-2E9C-101B-9397-08002B2CF9AE}" pid="11" name="_EmailSubject">
    <vt:lpwstr>struktura organizacyjna TUM_TUZ</vt:lpwstr>
  </property>
  <property fmtid="{D5CDD505-2E9C-101B-9397-08002B2CF9AE}" pid="12" name="_AuthorEmail">
    <vt:lpwstr>Aneta.Zymalkowska@allianz.pl</vt:lpwstr>
  </property>
  <property fmtid="{D5CDD505-2E9C-101B-9397-08002B2CF9AE}" pid="13" name="_AuthorEmailDisplayName">
    <vt:lpwstr>ZYMALKOWSKA-DAWNIS, ANETA (TUZ Allianz Polska SA)</vt:lpwstr>
  </property>
</Properties>
</file>